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73" r:id="rId4"/>
    <p:sldId id="257" r:id="rId5"/>
    <p:sldId id="258" r:id="rId6"/>
    <p:sldId id="259" r:id="rId7"/>
    <p:sldId id="260" r:id="rId8"/>
    <p:sldId id="279" r:id="rId9"/>
    <p:sldId id="280" r:id="rId10"/>
    <p:sldId id="281" r:id="rId11"/>
    <p:sldId id="282" r:id="rId12"/>
    <p:sldId id="289" r:id="rId13"/>
    <p:sldId id="292" r:id="rId14"/>
    <p:sldId id="283" r:id="rId15"/>
    <p:sldId id="284" r:id="rId16"/>
    <p:sldId id="285" r:id="rId17"/>
    <p:sldId id="291" r:id="rId18"/>
    <p:sldId id="286" r:id="rId19"/>
    <p:sldId id="290" r:id="rId20"/>
    <p:sldId id="288" r:id="rId21"/>
    <p:sldId id="274" r:id="rId22"/>
    <p:sldId id="293" r:id="rId23"/>
    <p:sldId id="294" r:id="rId24"/>
    <p:sldId id="295" r:id="rId25"/>
    <p:sldId id="275" r:id="rId26"/>
    <p:sldId id="296" r:id="rId27"/>
    <p:sldId id="308" r:id="rId28"/>
    <p:sldId id="307" r:id="rId29"/>
    <p:sldId id="306" r:id="rId30"/>
    <p:sldId id="305" r:id="rId31"/>
    <p:sldId id="304" r:id="rId32"/>
    <p:sldId id="301" r:id="rId33"/>
    <p:sldId id="302" r:id="rId34"/>
    <p:sldId id="303" r:id="rId35"/>
    <p:sldId id="300" r:id="rId36"/>
    <p:sldId id="299" r:id="rId37"/>
    <p:sldId id="309" r:id="rId38"/>
    <p:sldId id="298" r:id="rId39"/>
    <p:sldId id="297" r:id="rId40"/>
    <p:sldId id="272" r:id="rId41"/>
    <p:sldId id="276" r:id="rId42"/>
    <p:sldId id="310" r:id="rId43"/>
    <p:sldId id="313" r:id="rId44"/>
    <p:sldId id="314" r:id="rId45"/>
    <p:sldId id="315" r:id="rId46"/>
    <p:sldId id="358" r:id="rId47"/>
    <p:sldId id="316" r:id="rId48"/>
    <p:sldId id="317" r:id="rId49"/>
    <p:sldId id="359" r:id="rId50"/>
    <p:sldId id="360" r:id="rId51"/>
    <p:sldId id="318" r:id="rId52"/>
    <p:sldId id="319" r:id="rId53"/>
    <p:sldId id="320" r:id="rId54"/>
    <p:sldId id="344" r:id="rId55"/>
    <p:sldId id="345" r:id="rId56"/>
    <p:sldId id="346" r:id="rId57"/>
    <p:sldId id="347" r:id="rId58"/>
    <p:sldId id="348" r:id="rId59"/>
    <p:sldId id="349" r:id="rId60"/>
    <p:sldId id="350" r:id="rId61"/>
    <p:sldId id="351" r:id="rId62"/>
    <p:sldId id="322" r:id="rId63"/>
    <p:sldId id="352" r:id="rId64"/>
    <p:sldId id="353" r:id="rId65"/>
    <p:sldId id="354" r:id="rId66"/>
    <p:sldId id="355" r:id="rId67"/>
    <p:sldId id="321" r:id="rId68"/>
    <p:sldId id="356" r:id="rId69"/>
    <p:sldId id="357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  <p:sldId id="341" r:id="rId89"/>
    <p:sldId id="342" r:id="rId90"/>
    <p:sldId id="343" r:id="rId91"/>
    <p:sldId id="277" r:id="rId92"/>
    <p:sldId id="311" r:id="rId93"/>
    <p:sldId id="278" r:id="rId94"/>
    <p:sldId id="312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80"/>
    <p:restoredTop sz="94626"/>
  </p:normalViewPr>
  <p:slideViewPr>
    <p:cSldViewPr snapToGrid="0">
      <p:cViewPr varScale="1">
        <p:scale>
          <a:sx n="119" d="100"/>
          <a:sy n="119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A9B0-E06B-9918-FF1B-71A5A1DE8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049AC9-2339-D711-3C22-2F8D54903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5A18D-7A54-F90A-4AEA-26E9289C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116E8-8C94-229F-02EB-141B5809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1B163-5AFF-8EF3-CF0B-25EFB470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2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9C345-87A2-B1EB-B827-FF435B687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CD4C1-12B8-FDA5-3BC2-C00C4375C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A108E-7139-A025-3B2E-ED228A8C4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8C850-B313-951B-D7F4-1B41BEA6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09548-504E-A667-547C-329C787F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6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C19CA7-2076-D103-05BD-3260DEAD0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23B843-123F-269A-46B4-252755221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422CB-905C-72D4-12F9-D9B6C75B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0830B-7781-3526-3599-3FD014E1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7408D-AD90-E4FE-3328-53E17ABAC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7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31F7E-78AD-3CC0-CDC7-01117B7D4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8CFA-333C-6523-EF5D-84D6B3587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A5EB5-249F-5853-E860-BDC56B5D4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9A77-86D8-4C9E-7F1D-B6BCFC154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FDCB5-840F-B223-8E6B-1F2E4DB7B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4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CFF98-1B2E-FEAE-AF54-8B11A361F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448D3-869C-CBC8-99F9-5D691B17D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BABAD-2C5D-4828-02F3-DADF87FE3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A1E49-347D-2BB7-2390-1CD4EF1EF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1BB38-2D98-AFB7-337D-AC5A7EE8B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58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7F7AF-9A5F-E6AB-BA45-319D6E9A6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8A329-1CC2-F431-62D3-75D69904B6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6603B-6BB5-EC18-4C52-29D885C48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4B3A2-45C6-6FEF-BE1E-007194994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471283-CBB2-4299-21CB-BF08697A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DA669-A827-A759-FF49-B57482AE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77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870E5-DC38-543F-89FE-837451A3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3E8183-A2AF-2D42-E421-54673D42E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BDDBC2-A500-B563-6520-B3FFA0A64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08D7E6-5ADE-6EAD-EC7E-6B44A1873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AC580-4DEA-06ED-4D04-A45FCBD07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84DC15-8870-68A1-3B9E-7D6DF09EE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04F1E-8AF6-B043-2601-79926928F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884056-2F0A-D21C-AA8A-0609BB3F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59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6F78-85CF-FF83-67C8-ADDDCBBA9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528C2-DC5F-90AC-E478-10D3D5D5C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10CE1-F025-8F1A-EE9C-E2A1CE31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92750-78DC-AE71-0A05-6EBB1BFA6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37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3251D-C7E2-6D1F-9BEF-2E8F092E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88273F-5587-77F6-C5AC-4BA28F15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178C0-D5C2-4F46-4E0F-A4996BB59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79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FEBC-C685-861E-176D-5432C4B5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A6F84-150B-CFF8-9DCF-9AF9C1295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0836B-44DB-0297-326E-C375042F7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3F76D-32F9-3E99-7E73-FB18D1EDB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A8176-6B8A-E1FD-F167-0E2AF39B9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91898-1E5A-104B-28AE-0BF230E46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42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266E-094C-04EE-20C6-3ED9C212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6B0B8-DC9F-3327-7EAE-16F450472C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9D707-9DA7-24BA-78B9-C546832B3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1AEF3-D732-626F-8665-DCAD88DFE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3D201-5785-19BF-67F2-76A1A6999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BDCE84-3411-D75E-E48A-96550AC61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2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EA62E7-8817-9407-8A3D-E350C0A2B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20DFE-7F2C-C61C-EBB6-A96D0D4C9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EAC5A-9E6B-94A0-28B6-F3F5FB49E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4107F-3787-484A-8E23-FCB5BA48056D}" type="datetimeFigureOut">
              <a:rPr lang="en-US" smtClean="0"/>
              <a:t>8/10/22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89E4F-8B1F-70C3-A53F-D08A038C4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9D3BB-234C-B4E5-5773-CF0C35AD3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930DD-384F-4F4D-8A4B-467C7BDC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63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4952-75A5-A66E-FFF3-E7D46E9E95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Change Point Plots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23CA0-22AF-0AEA-7D84-520D4BDE46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Device</a:t>
            </a:r>
          </a:p>
        </p:txBody>
      </p:sp>
    </p:spTree>
    <p:extLst>
      <p:ext uri="{BB962C8B-B14F-4D97-AF65-F5344CB8AC3E}">
        <p14:creationId xmlns:p14="http://schemas.microsoft.com/office/powerpoint/2010/main" val="2278864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517865"/>
            <a:ext cx="7001692" cy="515710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A1YW7</a:t>
            </a:r>
          </a:p>
          <a:p>
            <a:pPr marL="285750" indent="-285750"/>
            <a:r>
              <a:rPr lang="en-US" sz="1600" dirty="0"/>
              <a:t>Date: 02/14/2022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Cap_P_type_SLVT_3_8_60_MDB_54000_Cov_M1</a:t>
            </a:r>
          </a:p>
        </p:txBody>
      </p:sp>
    </p:spTree>
    <p:extLst>
      <p:ext uri="{BB962C8B-B14F-4D97-AF65-F5344CB8AC3E}">
        <p14:creationId xmlns:p14="http://schemas.microsoft.com/office/powerpoint/2010/main" val="158442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11307" y="390525"/>
            <a:ext cx="6911684" cy="541178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A1YW7</a:t>
            </a:r>
          </a:p>
          <a:p>
            <a:pPr marL="285750" indent="-285750"/>
            <a:r>
              <a:rPr lang="en-US" sz="1600" dirty="0"/>
              <a:t>Date: 02/14/2022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DLW_P_LVT_30_90_DDB_4_Idlin_M1</a:t>
            </a:r>
          </a:p>
          <a:p>
            <a:pPr marL="742950" lvl="1" indent="-285750"/>
            <a:r>
              <a:rPr lang="en-US" sz="1400" dirty="0"/>
              <a:t>DLW_P_LVT_40_100_DDB_4_Idlin_M1</a:t>
            </a:r>
          </a:p>
          <a:p>
            <a:pPr marL="742950" lvl="1" indent="-285750"/>
            <a:r>
              <a:rPr lang="en-US" sz="1400" dirty="0"/>
              <a:t>DLW_P_LVT_40_100_DDB_4_Idsat@0.75V_M1</a:t>
            </a:r>
          </a:p>
          <a:p>
            <a:pPr marL="742950" lvl="1" indent="-285750"/>
            <a:r>
              <a:rPr lang="en-US" sz="1400" dirty="0"/>
              <a:t>DLW_P_LVT_40_100_DDB_4_Ihigh@0.75V_M1</a:t>
            </a:r>
          </a:p>
          <a:p>
            <a:pPr marL="742950" lvl="1" indent="-285750"/>
            <a:r>
              <a:rPr lang="en-US" sz="1400" dirty="0"/>
              <a:t>DLW_P_LVT_40_100_DDB_4_Iodlin@0.8Vod_M1</a:t>
            </a:r>
          </a:p>
          <a:p>
            <a:pPr marL="742950" lvl="1" indent="-285750"/>
            <a:r>
              <a:rPr lang="en-US" sz="1400" dirty="0"/>
              <a:t>DLW_P_LVT_70_150_DDB_4_Idlin_M1</a:t>
            </a:r>
          </a:p>
          <a:p>
            <a:pPr marL="742950" lvl="1" indent="-285750"/>
            <a:r>
              <a:rPr lang="en-US" sz="1400" dirty="0"/>
              <a:t>DLW_P_LVT_100_180_DDB_4_Idlin_M1</a:t>
            </a:r>
          </a:p>
          <a:p>
            <a:pPr marL="742950" lvl="1" indent="-285750"/>
            <a:r>
              <a:rPr lang="en-US" sz="1400" dirty="0"/>
              <a:t>DLW_P_LVT_100_180_DDB_4_Iodlin@0.4Vod_M1</a:t>
            </a:r>
          </a:p>
          <a:p>
            <a:pPr marL="742950" lvl="1" indent="-285750"/>
            <a:r>
              <a:rPr lang="en-US" sz="1400" dirty="0"/>
              <a:t>DLW_P_LVT_100_180_DDB_4_Iodlin@0.5Vod_M1</a:t>
            </a:r>
          </a:p>
          <a:p>
            <a:pPr marL="742950" lvl="1" indent="-285750"/>
            <a:r>
              <a:rPr lang="en-US" sz="1400" dirty="0"/>
              <a:t>DLW_P_LVT_100_180_DDB_4_Iodlin@0.8Vod_M1</a:t>
            </a:r>
          </a:p>
        </p:txBody>
      </p:sp>
    </p:spTree>
    <p:extLst>
      <p:ext uri="{BB962C8B-B14F-4D97-AF65-F5344CB8AC3E}">
        <p14:creationId xmlns:p14="http://schemas.microsoft.com/office/powerpoint/2010/main" val="32235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29583"/>
            <a:ext cx="7001692" cy="5333671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A1YW7</a:t>
            </a:r>
          </a:p>
          <a:p>
            <a:pPr marL="285750" indent="-285750"/>
            <a:r>
              <a:rPr lang="en-US" sz="1600" dirty="0"/>
              <a:t>Date: 02/14/2022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DLW_N_EGV_100_180_DDB_4_Vtlin_M1</a:t>
            </a:r>
          </a:p>
          <a:p>
            <a:pPr marL="742950" lvl="1" indent="-285750"/>
            <a:r>
              <a:rPr lang="en-US" sz="1400" dirty="0"/>
              <a:t>DLW_P_EG_150_230_DDB_4_Idlin_M1</a:t>
            </a:r>
          </a:p>
        </p:txBody>
      </p:sp>
    </p:spTree>
    <p:extLst>
      <p:ext uri="{BB962C8B-B14F-4D97-AF65-F5344CB8AC3E}">
        <p14:creationId xmlns:p14="http://schemas.microsoft.com/office/powerpoint/2010/main" val="133407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66185" y="429583"/>
            <a:ext cx="6801928" cy="5333671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A1YW7</a:t>
            </a:r>
          </a:p>
          <a:p>
            <a:pPr marL="285750" indent="-285750"/>
            <a:r>
              <a:rPr lang="en-US" sz="1600" dirty="0"/>
              <a:t>Date: 02/14/2022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DLW_N_EGV_100_180_DDB_4_Vtlin_M1</a:t>
            </a:r>
          </a:p>
          <a:p>
            <a:pPr marL="742950" lvl="1" indent="-285750"/>
            <a:r>
              <a:rPr lang="en-US" sz="1400" dirty="0"/>
              <a:t>DLW_P_EG_150_230_DDB_4_Idlin_M1</a:t>
            </a:r>
          </a:p>
        </p:txBody>
      </p:sp>
    </p:spTree>
    <p:extLst>
      <p:ext uri="{BB962C8B-B14F-4D97-AF65-F5344CB8AC3E}">
        <p14:creationId xmlns:p14="http://schemas.microsoft.com/office/powerpoint/2010/main" val="633676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86787"/>
            <a:ext cx="7001692" cy="5219264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A23X1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DLW_N_EGU_80_160_DDB_4_Ioffd@1.2V_M1</a:t>
            </a:r>
          </a:p>
        </p:txBody>
      </p:sp>
    </p:spTree>
    <p:extLst>
      <p:ext uri="{BB962C8B-B14F-4D97-AF65-F5344CB8AC3E}">
        <p14:creationId xmlns:p14="http://schemas.microsoft.com/office/powerpoint/2010/main" val="1276570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03461"/>
            <a:ext cx="7001692" cy="5385916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A23X1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PUL9T4FMDBREF~Vtlin_100n_M1</a:t>
            </a:r>
          </a:p>
        </p:txBody>
      </p:sp>
    </p:spTree>
    <p:extLst>
      <p:ext uri="{BB962C8B-B14F-4D97-AF65-F5344CB8AC3E}">
        <p14:creationId xmlns:p14="http://schemas.microsoft.com/office/powerpoint/2010/main" val="3774786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527522"/>
            <a:ext cx="7001692" cy="513779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8" y="542045"/>
            <a:ext cx="4852391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A23AN</a:t>
            </a:r>
          </a:p>
          <a:p>
            <a:pPr marL="285750" indent="-285750"/>
            <a:r>
              <a:rPr lang="en-US" sz="1600" dirty="0"/>
              <a:t>Date: 01/20/2022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Cap_P_type_LVT_3_8_60_162000_Cinv@0.75V_M1</a:t>
            </a:r>
          </a:p>
          <a:p>
            <a:pPr marL="742950" lvl="1" indent="-285750"/>
            <a:r>
              <a:rPr lang="en-US" sz="1400" dirty="0"/>
              <a:t>Cap_N_type_RVT_3_8_60_54000_Ij@0.75V_M1</a:t>
            </a:r>
          </a:p>
        </p:txBody>
      </p:sp>
    </p:spTree>
    <p:extLst>
      <p:ext uri="{BB962C8B-B14F-4D97-AF65-F5344CB8AC3E}">
        <p14:creationId xmlns:p14="http://schemas.microsoft.com/office/powerpoint/2010/main" val="1231202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531060"/>
            <a:ext cx="7001692" cy="5130716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8" y="542045"/>
            <a:ext cx="4852391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A23AN</a:t>
            </a:r>
          </a:p>
          <a:p>
            <a:pPr marL="285750" indent="-285750"/>
            <a:r>
              <a:rPr lang="en-US" sz="1600" dirty="0"/>
              <a:t>Date: 01/20/2022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Cap_P_type_LVT_3_8_60_162000_Cinv@0.75V_M1</a:t>
            </a:r>
          </a:p>
          <a:p>
            <a:pPr marL="742950" lvl="1" indent="-285750"/>
            <a:r>
              <a:rPr lang="en-US" sz="1400" dirty="0"/>
              <a:t>Cap_N_type_RVT_3_8_60_54000_Ij@0.75V_M1</a:t>
            </a:r>
          </a:p>
        </p:txBody>
      </p:sp>
    </p:spTree>
    <p:extLst>
      <p:ext uri="{BB962C8B-B14F-4D97-AF65-F5344CB8AC3E}">
        <p14:creationId xmlns:p14="http://schemas.microsoft.com/office/powerpoint/2010/main" val="1572412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47130"/>
            <a:ext cx="7001692" cy="529857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A23AN</a:t>
            </a:r>
          </a:p>
          <a:p>
            <a:pPr marL="285750" indent="-285750"/>
            <a:r>
              <a:rPr lang="en-US" sz="1600" dirty="0"/>
              <a:t>Date: 01/20/2022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DLW_N_LVT_100_180_DDB_4_Ilow@0.75V_M1</a:t>
            </a:r>
          </a:p>
          <a:p>
            <a:pPr marL="742950" lvl="1" indent="-285750"/>
            <a:r>
              <a:rPr lang="en-US" sz="1400" dirty="0"/>
              <a:t>DLW_N_LVT_100_180_DDB_4_Vtsat@0.75V_M1</a:t>
            </a:r>
          </a:p>
          <a:p>
            <a:pPr marL="742950" lvl="1" indent="-285750"/>
            <a:r>
              <a:rPr lang="en-US" sz="1400" dirty="0"/>
              <a:t>DLW_N_LVT_150_230_DDB_4_Ilow@0.75V_M1</a:t>
            </a:r>
          </a:p>
          <a:p>
            <a:pPr marL="742950" lvl="1" indent="-285750"/>
            <a:r>
              <a:rPr lang="en-US" sz="1400" dirty="0"/>
              <a:t>DLW_N_LVT_150_230_DDB_4_Vtlin_M1</a:t>
            </a:r>
          </a:p>
          <a:p>
            <a:pPr marL="742950" lvl="1" indent="-285750"/>
            <a:r>
              <a:rPr lang="en-US" sz="1400" dirty="0"/>
              <a:t>DLW_N_LVT_150_230_DDB_4_Vtsat@0.75V_M1</a:t>
            </a:r>
          </a:p>
          <a:p>
            <a:pPr marL="742950" lvl="1" indent="-285750"/>
            <a:r>
              <a:rPr lang="en-US" sz="1400" dirty="0"/>
              <a:t>DLW_N_EG_150_230_DDB_4_Ilow@1.8V_M1</a:t>
            </a:r>
          </a:p>
          <a:p>
            <a:pPr marL="742950" lvl="1" indent="-285750"/>
            <a:r>
              <a:rPr lang="en-US" sz="1400" dirty="0"/>
              <a:t>DLW_N_EG_200_280_DDB_4_Ilow@1.8V_M1</a:t>
            </a:r>
          </a:p>
        </p:txBody>
      </p:sp>
    </p:spTree>
    <p:extLst>
      <p:ext uri="{BB962C8B-B14F-4D97-AF65-F5344CB8AC3E}">
        <p14:creationId xmlns:p14="http://schemas.microsoft.com/office/powerpoint/2010/main" val="9344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91203" y="447130"/>
            <a:ext cx="6951892" cy="529857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A23AN</a:t>
            </a:r>
          </a:p>
          <a:p>
            <a:pPr marL="285750" indent="-285750"/>
            <a:r>
              <a:rPr lang="en-US" sz="1600" dirty="0"/>
              <a:t>Date: 01/20/2022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DLW_N_LVT_100_180_DDB_4_Ilow@0.75V_M1</a:t>
            </a:r>
          </a:p>
          <a:p>
            <a:pPr marL="742950" lvl="1" indent="-285750"/>
            <a:r>
              <a:rPr lang="en-US" sz="1400" dirty="0"/>
              <a:t>DLW_N_LVT_100_180_DDB_4_Vtsat@0.75V_M1</a:t>
            </a:r>
          </a:p>
          <a:p>
            <a:pPr marL="742950" lvl="1" indent="-285750"/>
            <a:r>
              <a:rPr lang="en-US" sz="1400" dirty="0"/>
              <a:t>DLW_N_LVT_150_230_DDB_4_Ilow@0.75V_M1</a:t>
            </a:r>
          </a:p>
          <a:p>
            <a:pPr marL="742950" lvl="1" indent="-285750"/>
            <a:r>
              <a:rPr lang="en-US" sz="1400" dirty="0"/>
              <a:t>DLW_N_LVT_150_230_DDB_4_Vtlin_M1</a:t>
            </a:r>
          </a:p>
          <a:p>
            <a:pPr marL="742950" lvl="1" indent="-285750"/>
            <a:r>
              <a:rPr lang="en-US" sz="1400" dirty="0"/>
              <a:t>DLW_N_LVT_150_230_DDB_4_Vtsat@0.75V_M1</a:t>
            </a:r>
          </a:p>
          <a:p>
            <a:pPr marL="742950" lvl="1" indent="-285750"/>
            <a:r>
              <a:rPr lang="en-US" sz="1400" dirty="0"/>
              <a:t>DLW_N_EG_150_230_DDB_4_Ilow@1.8V_M1</a:t>
            </a:r>
          </a:p>
          <a:p>
            <a:pPr marL="742950" lvl="1" indent="-285750"/>
            <a:r>
              <a:rPr lang="en-US" sz="1400" dirty="0"/>
              <a:t>DLW_N_EG_200_280_DDB_4_Ilow@1.8V_M1</a:t>
            </a:r>
          </a:p>
        </p:txBody>
      </p:sp>
    </p:spTree>
    <p:extLst>
      <p:ext uri="{BB962C8B-B14F-4D97-AF65-F5344CB8AC3E}">
        <p14:creationId xmlns:p14="http://schemas.microsoft.com/office/powerpoint/2010/main" val="134995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Q6</a:t>
            </a:r>
          </a:p>
        </p:txBody>
      </p:sp>
    </p:spTree>
    <p:extLst>
      <p:ext uri="{BB962C8B-B14F-4D97-AF65-F5344CB8AC3E}">
        <p14:creationId xmlns:p14="http://schemas.microsoft.com/office/powerpoint/2010/main" val="2935227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390525"/>
            <a:ext cx="6917323" cy="541178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A23AN</a:t>
            </a:r>
          </a:p>
          <a:p>
            <a:pPr marL="285750" indent="-285750"/>
            <a:r>
              <a:rPr lang="en-US" sz="1600" dirty="0"/>
              <a:t>Date: 01/20/2022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ncap_0.15_Cgd@Vgd=0.3V_1M_M1</a:t>
            </a:r>
          </a:p>
          <a:p>
            <a:pPr marL="742950" lvl="1" indent="-285750"/>
            <a:r>
              <a:rPr lang="en-US" sz="1400" dirty="0"/>
              <a:t>ncap_0.15_Cgd@Vgd=0.5V_1M_M1</a:t>
            </a:r>
          </a:p>
          <a:p>
            <a:pPr marL="742950" lvl="1" indent="-285750"/>
            <a:r>
              <a:rPr lang="en-US" sz="1400" dirty="0"/>
              <a:t>ncap_0.15_Cgd@Vgd=0.25V_1M_M1</a:t>
            </a:r>
          </a:p>
          <a:p>
            <a:pPr marL="742950" lvl="1" indent="-285750"/>
            <a:r>
              <a:rPr lang="en-US" sz="1400" dirty="0"/>
              <a:t>ncap_0.15_Cgd@Vgd=0.2V_1M_M1</a:t>
            </a:r>
          </a:p>
          <a:p>
            <a:pPr marL="742950" lvl="1" indent="-285750"/>
            <a:r>
              <a:rPr lang="en-US" sz="1400" dirty="0"/>
              <a:t>ncap_0.15_Cgd@Vgd=0.4V_1M_M1</a:t>
            </a:r>
          </a:p>
        </p:txBody>
      </p:sp>
    </p:spTree>
    <p:extLst>
      <p:ext uri="{BB962C8B-B14F-4D97-AF65-F5344CB8AC3E}">
        <p14:creationId xmlns:p14="http://schemas.microsoft.com/office/powerpoint/2010/main" val="3706206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Q6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M5</a:t>
            </a:r>
          </a:p>
        </p:txBody>
      </p:sp>
    </p:spTree>
    <p:extLst>
      <p:ext uri="{BB962C8B-B14F-4D97-AF65-F5344CB8AC3E}">
        <p14:creationId xmlns:p14="http://schemas.microsoft.com/office/powerpoint/2010/main" val="1594206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35910"/>
            <a:ext cx="6917323" cy="532101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M5</a:t>
            </a:r>
          </a:p>
          <a:p>
            <a:pPr marL="285750" indent="-285750"/>
            <a:r>
              <a:rPr lang="en-US" sz="1600" dirty="0"/>
              <a:t>Lot-id: A20C3</a:t>
            </a:r>
          </a:p>
          <a:p>
            <a:pPr marL="285750" indent="-285750"/>
            <a:r>
              <a:rPr lang="en-US" sz="1600" dirty="0"/>
              <a:t>Date: 02/23/2022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PUL9T4FMDBREF~Vtsat_100n_M5</a:t>
            </a:r>
          </a:p>
        </p:txBody>
      </p:sp>
    </p:spTree>
    <p:extLst>
      <p:ext uri="{BB962C8B-B14F-4D97-AF65-F5344CB8AC3E}">
        <p14:creationId xmlns:p14="http://schemas.microsoft.com/office/powerpoint/2010/main" val="21451578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40930"/>
            <a:ext cx="6917323" cy="531097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M5</a:t>
            </a:r>
          </a:p>
          <a:p>
            <a:pPr marL="285750" indent="-285750"/>
            <a:r>
              <a:rPr lang="en-US" sz="1600" dirty="0"/>
              <a:t>Lot-id: A1Z2T</a:t>
            </a:r>
          </a:p>
          <a:p>
            <a:pPr marL="285750" indent="-285750"/>
            <a:r>
              <a:rPr lang="en-US" sz="1600" dirty="0"/>
              <a:t>Date: 02/14/2022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PUL9T4FMDBREF~Vtlin_100n_M5</a:t>
            </a:r>
          </a:p>
        </p:txBody>
      </p:sp>
    </p:spTree>
    <p:extLst>
      <p:ext uri="{BB962C8B-B14F-4D97-AF65-F5344CB8AC3E}">
        <p14:creationId xmlns:p14="http://schemas.microsoft.com/office/powerpoint/2010/main" val="2467305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13674"/>
            <a:ext cx="6917323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M5</a:t>
            </a:r>
          </a:p>
          <a:p>
            <a:pPr marL="285750" indent="-285750"/>
            <a:r>
              <a:rPr lang="en-US" sz="1600" dirty="0"/>
              <a:t>Lot-id: A1Y29</a:t>
            </a:r>
          </a:p>
          <a:p>
            <a:pPr marL="285750" indent="-285750"/>
            <a:r>
              <a:rPr lang="en-US" sz="1600" dirty="0"/>
              <a:t>Date: 02/11/2022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NSL9T2FMDBNF1~Vtlin_100n_M5</a:t>
            </a:r>
          </a:p>
          <a:p>
            <a:pPr marL="742950" lvl="1" indent="-285750"/>
            <a:r>
              <a:rPr lang="en-US" sz="1400" dirty="0"/>
              <a:t>NSL9T4FMDBREF~Vtlin_100n_M5</a:t>
            </a:r>
          </a:p>
          <a:p>
            <a:pPr marL="742950" lvl="1" indent="-285750"/>
            <a:r>
              <a:rPr lang="en-US" sz="1400" dirty="0"/>
              <a:t>NSL825T3FMDBNF1~Vtlin_100n_M5</a:t>
            </a:r>
          </a:p>
        </p:txBody>
      </p:sp>
    </p:spTree>
    <p:extLst>
      <p:ext uri="{BB962C8B-B14F-4D97-AF65-F5344CB8AC3E}">
        <p14:creationId xmlns:p14="http://schemas.microsoft.com/office/powerpoint/2010/main" val="2661454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Q6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MF/LT</a:t>
            </a:r>
          </a:p>
        </p:txBody>
      </p:sp>
    </p:spTree>
    <p:extLst>
      <p:ext uri="{BB962C8B-B14F-4D97-AF65-F5344CB8AC3E}">
        <p14:creationId xmlns:p14="http://schemas.microsoft.com/office/powerpoint/2010/main" val="3106953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557512"/>
            <a:ext cx="6917323" cy="507781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A24R3</a:t>
            </a:r>
          </a:p>
          <a:p>
            <a:pPr marL="285750" indent="-285750"/>
            <a:r>
              <a:rPr lang="en-US" sz="1600" dirty="0"/>
              <a:t>Date: 05/13/2022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Cap_P_type_ULVT_3_8_60_MDB_54000_Cov_LT</a:t>
            </a:r>
          </a:p>
        </p:txBody>
      </p:sp>
    </p:spTree>
    <p:extLst>
      <p:ext uri="{BB962C8B-B14F-4D97-AF65-F5344CB8AC3E}">
        <p14:creationId xmlns:p14="http://schemas.microsoft.com/office/powerpoint/2010/main" val="461101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504858"/>
            <a:ext cx="6917323" cy="5183120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A21HN</a:t>
            </a:r>
          </a:p>
          <a:p>
            <a:pPr marL="285750" indent="-285750"/>
            <a:r>
              <a:rPr lang="en-US" sz="1600" dirty="0"/>
              <a:t>Date: 04/19/2022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DLW_N_EGU_80_160_DDB_4_Vtlin_LT</a:t>
            </a:r>
          </a:p>
          <a:p>
            <a:pPr marL="742950" lvl="1" indent="-285750"/>
            <a:r>
              <a:rPr lang="en-US" sz="1400" dirty="0"/>
              <a:t>DLW_N_EGU_80_160_DDB_4_Ioffs@1.2V_LT</a:t>
            </a:r>
          </a:p>
        </p:txBody>
      </p:sp>
    </p:spTree>
    <p:extLst>
      <p:ext uri="{BB962C8B-B14F-4D97-AF65-F5344CB8AC3E}">
        <p14:creationId xmlns:p14="http://schemas.microsoft.com/office/powerpoint/2010/main" val="380072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665761"/>
            <a:ext cx="6917323" cy="4861315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A21HN</a:t>
            </a:r>
          </a:p>
          <a:p>
            <a:pPr marL="285750" indent="-285750"/>
            <a:r>
              <a:rPr lang="en-US" sz="1600" dirty="0"/>
              <a:t>Date: 04/19/2022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Cap_P_type_ULVT_3_8_60_MDB_54000_Cinv@0.75V_LT</a:t>
            </a:r>
          </a:p>
        </p:txBody>
      </p:sp>
    </p:spTree>
    <p:extLst>
      <p:ext uri="{BB962C8B-B14F-4D97-AF65-F5344CB8AC3E}">
        <p14:creationId xmlns:p14="http://schemas.microsoft.com/office/powerpoint/2010/main" val="110780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501196"/>
            <a:ext cx="6917323" cy="5190445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A231T</a:t>
            </a:r>
          </a:p>
          <a:p>
            <a:pPr marL="285750" indent="-285750"/>
            <a:r>
              <a:rPr lang="en-US" sz="1600" dirty="0"/>
              <a:t>Date: 04/12/2022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DLW_N_EGV_100_180_DDB_4_Ilow@1.5V_LT</a:t>
            </a:r>
          </a:p>
          <a:p>
            <a:pPr marL="742950" lvl="1" indent="-285750"/>
            <a:r>
              <a:rPr lang="en-US" sz="1400" dirty="0"/>
              <a:t>DLW_N_EGV_100_180_DDB_4_Idsat@1.5V_LT</a:t>
            </a:r>
          </a:p>
          <a:p>
            <a:pPr marL="742950" lvl="1" indent="-285750"/>
            <a:r>
              <a:rPr lang="en-US" sz="1400" dirty="0"/>
              <a:t>DLW_N_EGU_80_160_DDB_4_Ilow@1.2V_LT</a:t>
            </a:r>
          </a:p>
          <a:p>
            <a:pPr marL="742950" lvl="1" indent="-285750"/>
            <a:r>
              <a:rPr lang="en-US" sz="1400" dirty="0"/>
              <a:t>DLW_N_EGU_80_160_DDB_4_Idsat@1.2V_LT</a:t>
            </a:r>
          </a:p>
        </p:txBody>
      </p:sp>
    </p:spTree>
    <p:extLst>
      <p:ext uri="{BB962C8B-B14F-4D97-AF65-F5344CB8AC3E}">
        <p14:creationId xmlns:p14="http://schemas.microsoft.com/office/powerpoint/2010/main" val="392171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Q6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M1</a:t>
            </a:r>
          </a:p>
        </p:txBody>
      </p:sp>
    </p:spTree>
    <p:extLst>
      <p:ext uri="{BB962C8B-B14F-4D97-AF65-F5344CB8AC3E}">
        <p14:creationId xmlns:p14="http://schemas.microsoft.com/office/powerpoint/2010/main" val="32830237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92597"/>
            <a:ext cx="6917323" cy="520764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A1ZT5</a:t>
            </a:r>
          </a:p>
          <a:p>
            <a:pPr marL="285750" indent="-285750"/>
            <a:r>
              <a:rPr lang="en-US" sz="1600" dirty="0"/>
              <a:t>Date: 04/07/2022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DLW_N_EG_200_280_DDB_4_Ihigh@1.8V_LT</a:t>
            </a:r>
          </a:p>
          <a:p>
            <a:pPr marL="742950" lvl="1" indent="-285750"/>
            <a:r>
              <a:rPr lang="en-US" sz="1400" dirty="0"/>
              <a:t>DLW_N_EG_150_230_DDB_4_Ihigh@1.8V_LT</a:t>
            </a:r>
          </a:p>
          <a:p>
            <a:pPr marL="742950" lvl="1" indent="-285750"/>
            <a:r>
              <a:rPr lang="en-US" sz="1400" dirty="0"/>
              <a:t>DLW_N_LVT_40_100_DDB_4_Vtsat@0.75V_LT</a:t>
            </a:r>
          </a:p>
          <a:p>
            <a:pPr marL="742950" lvl="1" indent="-285750"/>
            <a:r>
              <a:rPr lang="en-US" sz="1400" dirty="0"/>
              <a:t>DLW_N_LVT_40_100_DDB_4_Vtlin_LT</a:t>
            </a:r>
          </a:p>
          <a:p>
            <a:pPr marL="742950" lvl="1" indent="-285750"/>
            <a:r>
              <a:rPr lang="en-US" sz="1400" dirty="0"/>
              <a:t>DLW_N_LVT_30_90_DDB_4_Vtsat@0.75V_LT</a:t>
            </a:r>
          </a:p>
        </p:txBody>
      </p:sp>
    </p:spTree>
    <p:extLst>
      <p:ext uri="{BB962C8B-B14F-4D97-AF65-F5344CB8AC3E}">
        <p14:creationId xmlns:p14="http://schemas.microsoft.com/office/powerpoint/2010/main" val="39718290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0322" y="413674"/>
            <a:ext cx="6853652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A1ZT5</a:t>
            </a:r>
          </a:p>
          <a:p>
            <a:pPr marL="285750" indent="-285750"/>
            <a:r>
              <a:rPr lang="en-US" sz="1600" dirty="0"/>
              <a:t>Date: 04/07/2022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ncap_0.15_Cgd@Vgd=0.3V_1M_LT</a:t>
            </a:r>
          </a:p>
        </p:txBody>
      </p:sp>
    </p:spTree>
    <p:extLst>
      <p:ext uri="{BB962C8B-B14F-4D97-AF65-F5344CB8AC3E}">
        <p14:creationId xmlns:p14="http://schemas.microsoft.com/office/powerpoint/2010/main" val="17258635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20075" y="413674"/>
            <a:ext cx="6894147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A1ZT5</a:t>
            </a:r>
          </a:p>
          <a:p>
            <a:pPr marL="285750" indent="-285750"/>
            <a:r>
              <a:rPr lang="en-US" sz="1600" dirty="0"/>
              <a:t>Date: 04/07/2022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CAP_N_LVT_20_150_230_24500_Ij_LT</a:t>
            </a:r>
          </a:p>
        </p:txBody>
      </p:sp>
    </p:spTree>
    <p:extLst>
      <p:ext uri="{BB962C8B-B14F-4D97-AF65-F5344CB8AC3E}">
        <p14:creationId xmlns:p14="http://schemas.microsoft.com/office/powerpoint/2010/main" val="3053612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35910"/>
            <a:ext cx="6917323" cy="532101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A1ZT5</a:t>
            </a:r>
          </a:p>
          <a:p>
            <a:pPr marL="285750" indent="-285750"/>
            <a:r>
              <a:rPr lang="en-US" sz="1600" dirty="0"/>
              <a:t>Date: 04/07/2022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PUL9T4FMDBREF~Vtlin_100n_LT</a:t>
            </a:r>
          </a:p>
        </p:txBody>
      </p:sp>
    </p:spTree>
    <p:extLst>
      <p:ext uri="{BB962C8B-B14F-4D97-AF65-F5344CB8AC3E}">
        <p14:creationId xmlns:p14="http://schemas.microsoft.com/office/powerpoint/2010/main" val="2195572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55507" y="413674"/>
            <a:ext cx="6823282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A1ZT5</a:t>
            </a:r>
          </a:p>
          <a:p>
            <a:pPr marL="285750" indent="-285750"/>
            <a:r>
              <a:rPr lang="en-US" sz="1600" dirty="0"/>
              <a:t>Date: 04/07/2022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ncap_0.15_Cgd@Vgd=0.25V_1M_LT</a:t>
            </a:r>
          </a:p>
          <a:p>
            <a:pPr marL="742950" lvl="1" indent="-285750"/>
            <a:r>
              <a:rPr lang="en-US" sz="1400" dirty="0"/>
              <a:t>ncap_0.15_Cgd@Vgd=0.4V_1M_LT</a:t>
            </a:r>
          </a:p>
        </p:txBody>
      </p:sp>
    </p:spTree>
    <p:extLst>
      <p:ext uri="{BB962C8B-B14F-4D97-AF65-F5344CB8AC3E}">
        <p14:creationId xmlns:p14="http://schemas.microsoft.com/office/powerpoint/2010/main" val="21676460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518232"/>
            <a:ext cx="6917323" cy="5156372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DLW_N_EG_200_280_DDB_4_Ilow@1.8V_LT</a:t>
            </a:r>
          </a:p>
          <a:p>
            <a:pPr marL="742950" lvl="1" indent="-285750"/>
            <a:r>
              <a:rPr lang="en-US" sz="1400" dirty="0"/>
              <a:t>DLW_N_EG_200_280_DDB_4_Idsat@1.8V_LT</a:t>
            </a:r>
          </a:p>
          <a:p>
            <a:pPr marL="742950" lvl="1" indent="-285750"/>
            <a:r>
              <a:rPr lang="en-US" sz="1400" dirty="0"/>
              <a:t>DLW_N_EG_150_230_DDB_4_Ilow@1.8V_LT</a:t>
            </a:r>
          </a:p>
          <a:p>
            <a:pPr marL="742950" lvl="1" indent="-285750"/>
            <a:r>
              <a:rPr lang="en-US" sz="1400" dirty="0"/>
              <a:t>DLW_N_EG_150_230_DDB_4_Idsat@1.8V_LT</a:t>
            </a:r>
          </a:p>
          <a:p>
            <a:pPr marL="742950" lvl="1" indent="-285750"/>
            <a:r>
              <a:rPr lang="en-US" sz="1400" dirty="0"/>
              <a:t>DLW_N_EGV_100_180_DDB_4_Vta@0.75V_LT</a:t>
            </a:r>
          </a:p>
          <a:p>
            <a:pPr marL="742950" lvl="1" indent="-285750"/>
            <a:r>
              <a:rPr lang="en-US" sz="1400" dirty="0"/>
              <a:t>DLW_N_EGU_80_160_DDB_4_Vtsat@1.2V_LT</a:t>
            </a:r>
          </a:p>
        </p:txBody>
      </p:sp>
    </p:spTree>
    <p:extLst>
      <p:ext uri="{BB962C8B-B14F-4D97-AF65-F5344CB8AC3E}">
        <p14:creationId xmlns:p14="http://schemas.microsoft.com/office/powerpoint/2010/main" val="23413018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525464"/>
            <a:ext cx="6917323" cy="514190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Cap_N_type_EG_20_150_230_14000_Cov_LT</a:t>
            </a:r>
          </a:p>
        </p:txBody>
      </p:sp>
    </p:spTree>
    <p:extLst>
      <p:ext uri="{BB962C8B-B14F-4D97-AF65-F5344CB8AC3E}">
        <p14:creationId xmlns:p14="http://schemas.microsoft.com/office/powerpoint/2010/main" val="36864574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15013" y="413674"/>
            <a:ext cx="6904270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NSL9T4FMDBREF~Vtsat_100n_LT</a:t>
            </a:r>
          </a:p>
          <a:p>
            <a:pPr marL="742950" lvl="1" indent="-285750"/>
            <a:r>
              <a:rPr lang="en-US" sz="1400" dirty="0"/>
              <a:t>NSL9T4FMDBREF~Vtlin_100n_LT</a:t>
            </a:r>
          </a:p>
          <a:p>
            <a:pPr marL="742950" lvl="1" indent="-285750"/>
            <a:r>
              <a:rPr lang="en-US" sz="1400" dirty="0"/>
              <a:t>NSL9T4FMDBREF~Vta_2_LT</a:t>
            </a:r>
          </a:p>
          <a:p>
            <a:pPr marL="742950" lvl="1" indent="-285750"/>
            <a:r>
              <a:rPr lang="en-US" sz="1400" dirty="0"/>
              <a:t>NR9T4FMDBREF~Vtsat_100n_LT</a:t>
            </a:r>
          </a:p>
          <a:p>
            <a:pPr marL="742950" lvl="1" indent="-285750"/>
            <a:r>
              <a:rPr lang="en-US" sz="1400" dirty="0"/>
              <a:t>NR9T4FMDBREF~Vtlin_100n_LT</a:t>
            </a:r>
          </a:p>
          <a:p>
            <a:pPr marL="742950" lvl="1" indent="-285750"/>
            <a:r>
              <a:rPr lang="en-US" sz="1400" dirty="0"/>
              <a:t>NR9T4FMDBREF~Vta_2_LT</a:t>
            </a:r>
          </a:p>
          <a:p>
            <a:pPr marL="742950" lvl="1" indent="-285750"/>
            <a:r>
              <a:rPr lang="en-US" sz="1400" dirty="0"/>
              <a:t>NL9T4FMDBREF~Vtsat_100n_LT</a:t>
            </a:r>
          </a:p>
          <a:p>
            <a:pPr marL="742950" lvl="1" indent="-285750"/>
            <a:r>
              <a:rPr lang="en-US" sz="1400" dirty="0"/>
              <a:t>NL9T4FMDBREF~Vtlin_100n_LT</a:t>
            </a:r>
          </a:p>
          <a:p>
            <a:pPr marL="742950" lvl="1" indent="-285750"/>
            <a:r>
              <a:rPr lang="en-US" sz="1400" dirty="0"/>
              <a:t>NL9T4FMDBREF~Vta_2_LT</a:t>
            </a:r>
          </a:p>
        </p:txBody>
      </p:sp>
    </p:spTree>
    <p:extLst>
      <p:ext uri="{BB962C8B-B14F-4D97-AF65-F5344CB8AC3E}">
        <p14:creationId xmlns:p14="http://schemas.microsoft.com/office/powerpoint/2010/main" val="36535809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08487" y="443610"/>
            <a:ext cx="6917323" cy="5305616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ROL9T4FMDBMOS~Freq_075_LT</a:t>
            </a:r>
          </a:p>
          <a:p>
            <a:pPr marL="742950" lvl="1" indent="-285750"/>
            <a:r>
              <a:rPr lang="en-US" sz="1400" dirty="0"/>
              <a:t>ROSL9T4FMDBMOS~Freq_075_LT</a:t>
            </a:r>
          </a:p>
          <a:p>
            <a:pPr marL="742950" lvl="1" indent="-285750"/>
            <a:r>
              <a:rPr lang="en-US" sz="1400" dirty="0"/>
              <a:t>ROSL9TPSRO~Freq_075_LT</a:t>
            </a:r>
          </a:p>
        </p:txBody>
      </p:sp>
    </p:spTree>
    <p:extLst>
      <p:ext uri="{BB962C8B-B14F-4D97-AF65-F5344CB8AC3E}">
        <p14:creationId xmlns:p14="http://schemas.microsoft.com/office/powerpoint/2010/main" val="948486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NR9T4FMDBREF~Rodlin4_100n_LT</a:t>
            </a:r>
          </a:p>
        </p:txBody>
      </p:sp>
    </p:spTree>
    <p:extLst>
      <p:ext uri="{BB962C8B-B14F-4D97-AF65-F5344CB8AC3E}">
        <p14:creationId xmlns:p14="http://schemas.microsoft.com/office/powerpoint/2010/main" val="177374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0F5B4D-B714-488E-D3B6-A93D60C1B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57" y="234779"/>
            <a:ext cx="7479309" cy="602632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DF325-7467-25C9-B1DC-13BC1587B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39609" y="542045"/>
            <a:ext cx="4687634" cy="54117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Family Code: Q6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Level: M1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Lot-id: A28FR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Date: 05/08/2022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Parameters: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DLW_P_LVT_150_230_DDB_4_Idlin_M1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DLW_P_EGU_80_160_DDB_4_Idlin_M1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DLW_P_EGV_100_180_DDB_4_Idsat@1.5V_M1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DLW_P_EGV_100_180_DDB_4_Ihigh@1.5V_M1</a:t>
            </a:r>
          </a:p>
        </p:txBody>
      </p:sp>
    </p:spTree>
    <p:extLst>
      <p:ext uri="{BB962C8B-B14F-4D97-AF65-F5344CB8AC3E}">
        <p14:creationId xmlns:p14="http://schemas.microsoft.com/office/powerpoint/2010/main" val="37218091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X2</a:t>
            </a:r>
          </a:p>
        </p:txBody>
      </p:sp>
    </p:spTree>
    <p:extLst>
      <p:ext uri="{BB962C8B-B14F-4D97-AF65-F5344CB8AC3E}">
        <p14:creationId xmlns:p14="http://schemas.microsoft.com/office/powerpoint/2010/main" val="1055599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X2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M1</a:t>
            </a:r>
          </a:p>
        </p:txBody>
      </p:sp>
    </p:spTree>
    <p:extLst>
      <p:ext uri="{BB962C8B-B14F-4D97-AF65-F5344CB8AC3E}">
        <p14:creationId xmlns:p14="http://schemas.microsoft.com/office/powerpoint/2010/main" val="23892374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63290" y="413674"/>
            <a:ext cx="6807716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A2AKA</a:t>
            </a:r>
          </a:p>
          <a:p>
            <a:pPr marL="285750" indent="-285750"/>
            <a:r>
              <a:rPr lang="en-US" sz="1600" dirty="0"/>
              <a:t>Date: 04/30/2022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DLW_P_LVT_30_90_DDB_4_Idlin_M1</a:t>
            </a:r>
          </a:p>
          <a:p>
            <a:pPr marL="742950" lvl="1" indent="-285750"/>
            <a:r>
              <a:rPr lang="en-US" sz="1400" dirty="0"/>
              <a:t>DLW_P_LVT_30_90_DDB_4_Idsat@0.75V_M1</a:t>
            </a:r>
          </a:p>
          <a:p>
            <a:pPr marL="742950" lvl="1" indent="-285750"/>
            <a:r>
              <a:rPr lang="en-US" sz="1400" dirty="0"/>
              <a:t>DLW_P_LVT_30_90_DDB_4_Ihigh@0.75V_M1</a:t>
            </a:r>
          </a:p>
          <a:p>
            <a:pPr marL="742950" lvl="1" indent="-285750"/>
            <a:r>
              <a:rPr lang="en-US" sz="1400" dirty="0"/>
              <a:t>DLW_P_LVT_40_100_DDB_4_Idlin_M1</a:t>
            </a:r>
          </a:p>
          <a:p>
            <a:pPr marL="742950" lvl="1" indent="-285750"/>
            <a:r>
              <a:rPr lang="en-US" sz="1400" dirty="0"/>
              <a:t>DLW_P_LVT_40_100_DDB_4_Ihigh@0.75V_M1</a:t>
            </a:r>
          </a:p>
          <a:p>
            <a:pPr marL="742950" lvl="1" indent="-285750"/>
            <a:r>
              <a:rPr lang="en-US" sz="1400" dirty="0"/>
              <a:t>DLW_P_LVT_40_100_DDB_4_Iodlin@0.4Vod_M1</a:t>
            </a:r>
          </a:p>
          <a:p>
            <a:pPr marL="742950" lvl="1" indent="-285750"/>
            <a:r>
              <a:rPr lang="en-US" sz="1400" dirty="0"/>
              <a:t>DLW_P_LVT_40_100_DDB_4_Iodlin@0.5Vod_M1</a:t>
            </a:r>
          </a:p>
          <a:p>
            <a:pPr marL="742950" lvl="1" indent="-285750"/>
            <a:r>
              <a:rPr lang="en-US" sz="1400" dirty="0"/>
              <a:t>DLW_P_LVT_40_100_DDB_4_Iodlin@0.8Vod_M1</a:t>
            </a:r>
          </a:p>
        </p:txBody>
      </p:sp>
    </p:spTree>
    <p:extLst>
      <p:ext uri="{BB962C8B-B14F-4D97-AF65-F5344CB8AC3E}">
        <p14:creationId xmlns:p14="http://schemas.microsoft.com/office/powerpoint/2010/main" val="29486497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43293"/>
            <a:ext cx="6843529" cy="5106251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A2ATR</a:t>
            </a:r>
          </a:p>
          <a:p>
            <a:pPr marL="285750" indent="-285750"/>
            <a:r>
              <a:rPr lang="en-US" sz="1600" dirty="0"/>
              <a:t>Date: 04/30/2022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Toxgl_P_type_RVT_3_8_60_MDB_54000_1V_M1</a:t>
            </a:r>
          </a:p>
        </p:txBody>
      </p:sp>
    </p:spTree>
    <p:extLst>
      <p:ext uri="{BB962C8B-B14F-4D97-AF65-F5344CB8AC3E}">
        <p14:creationId xmlns:p14="http://schemas.microsoft.com/office/powerpoint/2010/main" val="41326428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20374"/>
            <a:ext cx="6843529" cy="515208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A2C01</a:t>
            </a:r>
          </a:p>
          <a:p>
            <a:pPr marL="285750" indent="-285750"/>
            <a:r>
              <a:rPr lang="en-US" sz="1600" dirty="0"/>
              <a:t>Date: 04/19/2022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DLW_N_EG_200_280_DDB_4_Ioffs@1.8V_M1</a:t>
            </a:r>
          </a:p>
          <a:p>
            <a:pPr marL="742950" lvl="1" indent="-285750"/>
            <a:r>
              <a:rPr lang="en-US" sz="1400" dirty="0"/>
              <a:t>DLW_N_EG_200_280_DDB_4_Vtlin_M1</a:t>
            </a:r>
          </a:p>
        </p:txBody>
      </p:sp>
    </p:spTree>
    <p:extLst>
      <p:ext uri="{BB962C8B-B14F-4D97-AF65-F5344CB8AC3E}">
        <p14:creationId xmlns:p14="http://schemas.microsoft.com/office/powerpoint/2010/main" val="3695181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06975"/>
            <a:ext cx="6843529" cy="5178886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A2AC5</a:t>
            </a:r>
          </a:p>
          <a:p>
            <a:pPr marL="285750" indent="-285750"/>
            <a:r>
              <a:rPr lang="en-US" sz="1600" dirty="0"/>
              <a:t>Date: 04/14/2022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DLW_P_LVT_30_90_DDB_4_Iodlin@0.4Vod_M1</a:t>
            </a:r>
          </a:p>
        </p:txBody>
      </p:sp>
    </p:spTree>
    <p:extLst>
      <p:ext uri="{BB962C8B-B14F-4D97-AF65-F5344CB8AC3E}">
        <p14:creationId xmlns:p14="http://schemas.microsoft.com/office/powerpoint/2010/main" val="14598886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25262"/>
            <a:ext cx="6843529" cy="5142312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A2AC5</a:t>
            </a:r>
          </a:p>
          <a:p>
            <a:pPr marL="285750" indent="-285750"/>
            <a:r>
              <a:rPr lang="en-US" sz="1600" dirty="0"/>
              <a:t>Date: 04/14/2022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DLW_N_EGU_80_160_DDB_4_Idsat@1.2V_M1</a:t>
            </a:r>
          </a:p>
          <a:p>
            <a:pPr marL="742950" lvl="1" indent="-285750"/>
            <a:r>
              <a:rPr lang="en-US" sz="1400" dirty="0"/>
              <a:t>DLW_N_EGU_80_160_DDB_4_Ihigh@1.2V_M1</a:t>
            </a:r>
          </a:p>
          <a:p>
            <a:pPr marL="742950" lvl="1" indent="-285750"/>
            <a:r>
              <a:rPr lang="en-US" sz="1400" dirty="0"/>
              <a:t>DLW_N_EGV_100_180_DDB_4_Idsat@1.5V_M1</a:t>
            </a:r>
          </a:p>
          <a:p>
            <a:pPr marL="742950" lvl="1" indent="-285750"/>
            <a:r>
              <a:rPr lang="en-US" sz="1400" dirty="0"/>
              <a:t>DLW_N_EG_200_280_DDB_4_Ihigh@1.8V_M1</a:t>
            </a:r>
          </a:p>
        </p:txBody>
      </p:sp>
    </p:spTree>
    <p:extLst>
      <p:ext uri="{BB962C8B-B14F-4D97-AF65-F5344CB8AC3E}">
        <p14:creationId xmlns:p14="http://schemas.microsoft.com/office/powerpoint/2010/main" val="26887414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37276"/>
            <a:ext cx="6843529" cy="5318285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A2AF5</a:t>
            </a:r>
          </a:p>
          <a:p>
            <a:pPr marL="285750" indent="-285750"/>
            <a:r>
              <a:rPr lang="en-US" sz="1600" dirty="0"/>
              <a:t>Date: 04/14/2022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NL9T4FMDBREF~Vtsat_100n_M1</a:t>
            </a:r>
          </a:p>
          <a:p>
            <a:pPr marL="742950" lvl="1" indent="-285750"/>
            <a:r>
              <a:rPr lang="en-US" sz="1400" dirty="0"/>
              <a:t>NL9T4FMDBREF~Vtlin_100n_M1</a:t>
            </a:r>
          </a:p>
          <a:p>
            <a:pPr marL="742950" lvl="1" indent="-285750"/>
            <a:r>
              <a:rPr lang="en-US" sz="1400" dirty="0"/>
              <a:t>NL9T4FMDBREF~Vta_2_M1</a:t>
            </a:r>
          </a:p>
        </p:txBody>
      </p:sp>
    </p:spTree>
    <p:extLst>
      <p:ext uri="{BB962C8B-B14F-4D97-AF65-F5344CB8AC3E}">
        <p14:creationId xmlns:p14="http://schemas.microsoft.com/office/powerpoint/2010/main" val="34301421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13132"/>
            <a:ext cx="6843529" cy="516657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A29W8</a:t>
            </a:r>
          </a:p>
          <a:p>
            <a:pPr marL="285750" indent="-285750"/>
            <a:r>
              <a:rPr lang="en-US" sz="1600" dirty="0"/>
              <a:t>Date: 04/13/2022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DLW_N_LVT_30_90_DDB_4_Idsat@0.75V_M1</a:t>
            </a:r>
          </a:p>
          <a:p>
            <a:pPr marL="742950" lvl="1" indent="-285750"/>
            <a:r>
              <a:rPr lang="en-US" sz="1400" dirty="0"/>
              <a:t>DLW_N_LVT_30_90_DDB_4_Ihigh@0.75V_M1</a:t>
            </a:r>
          </a:p>
          <a:p>
            <a:pPr marL="742950" lvl="1" indent="-285750"/>
            <a:r>
              <a:rPr lang="en-US" sz="1400" dirty="0"/>
              <a:t>DLW_N_LVT_70_150_DDB_4_Idsat@0.75V_M1</a:t>
            </a:r>
          </a:p>
          <a:p>
            <a:pPr marL="742950" lvl="1" indent="-285750"/>
            <a:r>
              <a:rPr lang="en-US" sz="1400" dirty="0"/>
              <a:t>DLW_N_LVT_70_150_DDB_4_Ihigh@0.75V_M1</a:t>
            </a:r>
          </a:p>
          <a:p>
            <a:pPr marL="742950" lvl="1" indent="-285750"/>
            <a:r>
              <a:rPr lang="en-US" sz="1400" dirty="0"/>
              <a:t>DLW_N_LVT_70_150_DDB_4_Ssat_M1</a:t>
            </a:r>
          </a:p>
        </p:txBody>
      </p:sp>
    </p:spTree>
    <p:extLst>
      <p:ext uri="{BB962C8B-B14F-4D97-AF65-F5344CB8AC3E}">
        <p14:creationId xmlns:p14="http://schemas.microsoft.com/office/powerpoint/2010/main" val="10036407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55078" y="513132"/>
            <a:ext cx="6824141" cy="516657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A29W8</a:t>
            </a:r>
          </a:p>
          <a:p>
            <a:pPr marL="285750" indent="-285750"/>
            <a:r>
              <a:rPr lang="en-US" sz="1600" dirty="0"/>
              <a:t>Date: 04/13/2022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DLW_P_LVT_30_90_DDB_4_Iodlin@0.5Vod_M1</a:t>
            </a:r>
          </a:p>
        </p:txBody>
      </p:sp>
    </p:spTree>
    <p:extLst>
      <p:ext uri="{BB962C8B-B14F-4D97-AF65-F5344CB8AC3E}">
        <p14:creationId xmlns:p14="http://schemas.microsoft.com/office/powerpoint/2010/main" val="2487209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8C5458-737F-2ED8-1CB3-10B097BE7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06" y="0"/>
            <a:ext cx="7550694" cy="6057900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EECC692-B585-3151-80AA-F0E9EB3156FF}"/>
              </a:ext>
            </a:extLst>
          </p:cNvPr>
          <p:cNvSpPr txBox="1">
            <a:spLocks/>
          </p:cNvSpPr>
          <p:nvPr/>
        </p:nvSpPr>
        <p:spPr>
          <a:xfrm>
            <a:off x="7504366" y="646112"/>
            <a:ext cx="4377028" cy="54117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A27RF</a:t>
            </a:r>
          </a:p>
          <a:p>
            <a:pPr marL="285750" indent="-285750"/>
            <a:r>
              <a:rPr lang="en-US" sz="1600" dirty="0"/>
              <a:t>Date: 04/18/2022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Cap_P_type_LVT_3_8_60_162000_Cov_M1</a:t>
            </a:r>
          </a:p>
        </p:txBody>
      </p:sp>
    </p:spTree>
    <p:extLst>
      <p:ext uri="{BB962C8B-B14F-4D97-AF65-F5344CB8AC3E}">
        <p14:creationId xmlns:p14="http://schemas.microsoft.com/office/powerpoint/2010/main" val="15094629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38494"/>
            <a:ext cx="6843529" cy="511584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A29W8</a:t>
            </a:r>
          </a:p>
          <a:p>
            <a:pPr marL="285750" indent="-285750"/>
            <a:r>
              <a:rPr lang="en-US" sz="1600" dirty="0"/>
              <a:t>Date: 04/13/2022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DLW_N_EGU_80_160_DDB_4_Ioffd@1.2V_M1</a:t>
            </a:r>
          </a:p>
          <a:p>
            <a:pPr marL="742950" lvl="1" indent="-285750"/>
            <a:r>
              <a:rPr lang="en-US" sz="1400" dirty="0"/>
              <a:t>DLW_N_EGU_80_160_DDB_4_Ilow@1.2V_M1</a:t>
            </a:r>
          </a:p>
          <a:p>
            <a:pPr marL="742950" lvl="1" indent="-285750"/>
            <a:r>
              <a:rPr lang="en-US" sz="1400" dirty="0"/>
              <a:t>DLW_N_EGU_80_160_DDB_4_Ioffs@1.2V_M1</a:t>
            </a:r>
          </a:p>
          <a:p>
            <a:pPr marL="742950" lvl="1" indent="-285750"/>
            <a:r>
              <a:rPr lang="en-US" sz="1400" dirty="0"/>
              <a:t>DLW_N_EGU_80_160_DDB_4_Vta@0.6V_M1</a:t>
            </a:r>
          </a:p>
          <a:p>
            <a:pPr marL="742950" lvl="1" indent="-285750"/>
            <a:r>
              <a:rPr lang="en-US" sz="1400" dirty="0"/>
              <a:t>DLW_N_EGU_80_160_DDB_4_Vtlin_M1</a:t>
            </a:r>
          </a:p>
          <a:p>
            <a:pPr marL="742950" lvl="1" indent="-285750"/>
            <a:r>
              <a:rPr lang="en-US" sz="1400" dirty="0"/>
              <a:t>DLW_N_EGU_80_160_DDB_4_Vtsat@1.2V_M1</a:t>
            </a:r>
          </a:p>
          <a:p>
            <a:pPr marL="742950" lvl="1" indent="-285750"/>
            <a:r>
              <a:rPr lang="en-US" sz="1400" dirty="0"/>
              <a:t>DLW_N_EG_150_230_DDB_4_Idsat@1.8V_M1</a:t>
            </a:r>
          </a:p>
          <a:p>
            <a:pPr marL="742950" lvl="1" indent="-285750"/>
            <a:r>
              <a:rPr lang="en-US" sz="1400" dirty="0"/>
              <a:t>DLW_N_EG_200_280_DDB_4_Idsat@1.8V_M1</a:t>
            </a:r>
          </a:p>
        </p:txBody>
      </p:sp>
    </p:spTree>
    <p:extLst>
      <p:ext uri="{BB962C8B-B14F-4D97-AF65-F5344CB8AC3E}">
        <p14:creationId xmlns:p14="http://schemas.microsoft.com/office/powerpoint/2010/main" val="42276800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89825"/>
            <a:ext cx="6843529" cy="521318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A29YW</a:t>
            </a:r>
          </a:p>
          <a:p>
            <a:pPr marL="285750" indent="-285750"/>
            <a:r>
              <a:rPr lang="en-US" sz="1600" dirty="0"/>
              <a:t>Date: 04/13/2022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Toxgl_P_type_LVT_3_8_60_162000_1V_M1</a:t>
            </a:r>
          </a:p>
        </p:txBody>
      </p:sp>
    </p:spTree>
    <p:extLst>
      <p:ext uri="{BB962C8B-B14F-4D97-AF65-F5344CB8AC3E}">
        <p14:creationId xmlns:p14="http://schemas.microsoft.com/office/powerpoint/2010/main" val="19046749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627727"/>
            <a:ext cx="6843529" cy="493738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A2APT</a:t>
            </a:r>
          </a:p>
          <a:p>
            <a:pPr marL="285750" indent="-285750"/>
            <a:r>
              <a:rPr lang="en-US" sz="1600" dirty="0"/>
              <a:t>Date: 04/10/2022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Cap_P_type_RVT_3_8_60_MDB_54000_Ij@0.75V_M1</a:t>
            </a:r>
          </a:p>
        </p:txBody>
      </p:sp>
    </p:spTree>
    <p:extLst>
      <p:ext uri="{BB962C8B-B14F-4D97-AF65-F5344CB8AC3E}">
        <p14:creationId xmlns:p14="http://schemas.microsoft.com/office/powerpoint/2010/main" val="13090747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99587"/>
            <a:ext cx="6843529" cy="5193662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DLW_N_LVT_30_90_DDB_4_Ioffd@0.75V_M1</a:t>
            </a:r>
          </a:p>
          <a:p>
            <a:pPr marL="742950" lvl="1" indent="-285750"/>
            <a:r>
              <a:rPr lang="en-US" sz="1400" dirty="0"/>
              <a:t>DLW_N_LVT_30_90_DDB_4_Ilow@0.75V_M1</a:t>
            </a:r>
          </a:p>
          <a:p>
            <a:pPr marL="742950" lvl="1" indent="-285750"/>
            <a:r>
              <a:rPr lang="en-US" sz="1400" dirty="0"/>
              <a:t>DLW_N_LVT_30_90_DDB_4_Ioffs@0.75V_M1</a:t>
            </a:r>
          </a:p>
          <a:p>
            <a:pPr marL="742950" lvl="1" indent="-285750"/>
            <a:r>
              <a:rPr lang="en-US" sz="1400" dirty="0"/>
              <a:t>DLW_N_LVT_30_90_DDB_4_Vta@0.375_M1</a:t>
            </a:r>
          </a:p>
          <a:p>
            <a:pPr marL="742950" lvl="1" indent="-285750"/>
            <a:r>
              <a:rPr lang="en-US" sz="1400" dirty="0"/>
              <a:t>DLW_N_LVT_30_90_DDB_4_Vtlin_M1</a:t>
            </a:r>
          </a:p>
          <a:p>
            <a:pPr marL="742950" lvl="1" indent="-285750"/>
            <a:r>
              <a:rPr lang="en-US" sz="1400" dirty="0"/>
              <a:t>DLW_N_LVT_30_90_DDB_4_Vtsat@0.75V_M1</a:t>
            </a:r>
          </a:p>
        </p:txBody>
      </p:sp>
    </p:spTree>
    <p:extLst>
      <p:ext uri="{BB962C8B-B14F-4D97-AF65-F5344CB8AC3E}">
        <p14:creationId xmlns:p14="http://schemas.microsoft.com/office/powerpoint/2010/main" val="129188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04614"/>
            <a:ext cx="6843529" cy="518360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DLW_N_LVT_40_100_DDB_4_Ioffd@0.75V_M1</a:t>
            </a:r>
          </a:p>
          <a:p>
            <a:pPr marL="742950" lvl="1" indent="-285750"/>
            <a:r>
              <a:rPr lang="en-US" sz="1400" dirty="0"/>
              <a:t>DLW_N_LVT_40_100_DDB_4_Idsat@0.75V_M1</a:t>
            </a:r>
          </a:p>
          <a:p>
            <a:pPr marL="742950" lvl="1" indent="-285750"/>
            <a:r>
              <a:rPr lang="en-US" sz="1400" dirty="0"/>
              <a:t>DLW_N_LVT_40_100_DDB_4_Ihigh@0.75V_M1</a:t>
            </a:r>
          </a:p>
          <a:p>
            <a:pPr marL="742950" lvl="1" indent="-285750"/>
            <a:r>
              <a:rPr lang="en-US" sz="1400" dirty="0"/>
              <a:t>DLW_N_LVT_40_100_DDB_4_Ilow@0.75V_M1</a:t>
            </a:r>
          </a:p>
          <a:p>
            <a:pPr marL="742950" lvl="1" indent="-285750"/>
            <a:r>
              <a:rPr lang="en-US" sz="1400" dirty="0"/>
              <a:t>DLW_N_LVT_40_100_DDB_4_Ioffs@0.75V_M1</a:t>
            </a:r>
          </a:p>
          <a:p>
            <a:pPr marL="742950" lvl="1" indent="-285750"/>
            <a:r>
              <a:rPr lang="en-US" sz="1400" dirty="0"/>
              <a:t>DLW_N_LVT_40_100_DDB_4_Ssat_M1</a:t>
            </a:r>
          </a:p>
        </p:txBody>
      </p:sp>
    </p:spTree>
    <p:extLst>
      <p:ext uri="{BB962C8B-B14F-4D97-AF65-F5344CB8AC3E}">
        <p14:creationId xmlns:p14="http://schemas.microsoft.com/office/powerpoint/2010/main" val="3945007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32505"/>
            <a:ext cx="6843529" cy="5127827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DLW_N_LVT_40_100_DDB_4_Vta@0.375_M1</a:t>
            </a:r>
          </a:p>
          <a:p>
            <a:pPr marL="742950" lvl="1" indent="-285750"/>
            <a:r>
              <a:rPr lang="en-US" sz="1400" dirty="0"/>
              <a:t>DLW_N_LVT_40_100_DDB_4_Vtlin_M1</a:t>
            </a:r>
          </a:p>
          <a:p>
            <a:pPr marL="742950" lvl="1" indent="-285750"/>
            <a:r>
              <a:rPr lang="en-US" sz="1400" dirty="0"/>
              <a:t>DLW_N_LVT_40_100_DDB_4_Vtsat@0.75V_M1</a:t>
            </a:r>
          </a:p>
          <a:p>
            <a:pPr marL="742950" lvl="1" indent="-285750"/>
            <a:r>
              <a:rPr lang="en-US" sz="1400" dirty="0"/>
              <a:t>DLW_N_LVT_70_150_DDB_4_Ioffd@0.75V_M1</a:t>
            </a:r>
          </a:p>
          <a:p>
            <a:pPr marL="742950" lvl="1" indent="-285750"/>
            <a:r>
              <a:rPr lang="en-US" sz="1400" dirty="0"/>
              <a:t>DLW_N_LVT_70_150_DDB_4_Ilow@0.75V_M1</a:t>
            </a:r>
          </a:p>
          <a:p>
            <a:pPr marL="742950" lvl="1" indent="-285750"/>
            <a:r>
              <a:rPr lang="en-US" sz="1400" dirty="0"/>
              <a:t>DLW_N_LVT_70_150_DDB_4_Ioffs@0.75V_M1</a:t>
            </a:r>
          </a:p>
        </p:txBody>
      </p:sp>
    </p:spTree>
    <p:extLst>
      <p:ext uri="{BB962C8B-B14F-4D97-AF65-F5344CB8AC3E}">
        <p14:creationId xmlns:p14="http://schemas.microsoft.com/office/powerpoint/2010/main" val="35751337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37284"/>
            <a:ext cx="6843529" cy="511826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DLW_N_LVT_70_150_DDB_4_Vta@0.375_M1</a:t>
            </a:r>
          </a:p>
        </p:txBody>
      </p:sp>
    </p:spTree>
    <p:extLst>
      <p:ext uri="{BB962C8B-B14F-4D97-AF65-F5344CB8AC3E}">
        <p14:creationId xmlns:p14="http://schemas.microsoft.com/office/powerpoint/2010/main" val="37891756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54359"/>
            <a:ext cx="6843529" cy="528411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DLW_N_LVT_70_150_DDB_4_Vtlin_M1</a:t>
            </a:r>
          </a:p>
          <a:p>
            <a:pPr marL="742950" lvl="1" indent="-285750"/>
            <a:r>
              <a:rPr lang="en-US" sz="1400" dirty="0"/>
              <a:t>DLW_N_LVT_70_150_DDB_4_Vtsat@0.75V_M1</a:t>
            </a:r>
          </a:p>
          <a:p>
            <a:pPr marL="742950" lvl="1" indent="-285750"/>
            <a:r>
              <a:rPr lang="en-US" sz="1400" dirty="0"/>
              <a:t>DLW_N_LVT_100_180_DDB_4_Ioffd@0.75V_M1</a:t>
            </a:r>
          </a:p>
        </p:txBody>
      </p:sp>
    </p:spTree>
    <p:extLst>
      <p:ext uri="{BB962C8B-B14F-4D97-AF65-F5344CB8AC3E}">
        <p14:creationId xmlns:p14="http://schemas.microsoft.com/office/powerpoint/2010/main" val="20938305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33694"/>
            <a:ext cx="6843529" cy="512544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DLW_N_LVT_100_180_DDB_4_Idsat@0.75V_M1</a:t>
            </a:r>
          </a:p>
          <a:p>
            <a:pPr marL="742950" lvl="1" indent="-285750"/>
            <a:r>
              <a:rPr lang="en-US" sz="1400" dirty="0"/>
              <a:t>DLW_N_LVT_100_180_DDB_4_Ihigh@0.75V_M1</a:t>
            </a:r>
          </a:p>
          <a:p>
            <a:pPr marL="742950" lvl="1" indent="-285750"/>
            <a:r>
              <a:rPr lang="en-US" sz="1400" dirty="0"/>
              <a:t>DLW_N_LVT_100_180_DDB_4_Ilow@0.75V_M1</a:t>
            </a:r>
          </a:p>
        </p:txBody>
      </p:sp>
    </p:spTree>
    <p:extLst>
      <p:ext uri="{BB962C8B-B14F-4D97-AF65-F5344CB8AC3E}">
        <p14:creationId xmlns:p14="http://schemas.microsoft.com/office/powerpoint/2010/main" val="192072847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43293"/>
            <a:ext cx="6843529" cy="5106251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DLW_N_LVT_100_180_DDB_4_Ioffs@0.75V_M1</a:t>
            </a:r>
          </a:p>
          <a:p>
            <a:pPr marL="742950" lvl="1" indent="-285750"/>
            <a:r>
              <a:rPr lang="en-US" sz="1400" dirty="0"/>
              <a:t>DLW_N_LVT_100_180_DDB_4_Vta@0.375_M1</a:t>
            </a:r>
          </a:p>
        </p:txBody>
      </p:sp>
    </p:spTree>
    <p:extLst>
      <p:ext uri="{BB962C8B-B14F-4D97-AF65-F5344CB8AC3E}">
        <p14:creationId xmlns:p14="http://schemas.microsoft.com/office/powerpoint/2010/main" val="2299680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546B77-30F0-DF25-A6A6-F43F5226A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116" y="542045"/>
            <a:ext cx="7246291" cy="5411788"/>
          </a:xfr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5AB7909-C341-C952-A00A-CA1CBF04122E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A27RF</a:t>
            </a:r>
          </a:p>
          <a:p>
            <a:pPr marL="285750" indent="-285750"/>
            <a:r>
              <a:rPr lang="en-US" sz="1600" dirty="0"/>
              <a:t>Date: 04/18/2022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DLW_P_LVT_150_230_DDB_4_Idsat@0.75V_M1</a:t>
            </a:r>
          </a:p>
          <a:p>
            <a:pPr marL="742950" lvl="1" indent="-285750"/>
            <a:r>
              <a:rPr lang="en-US" sz="1400" dirty="0"/>
              <a:t>DLW_P_LVT_150_230_DDB_4_Ihigh@0.75V_M1</a:t>
            </a:r>
          </a:p>
          <a:p>
            <a:pPr marL="742950" lvl="1" indent="-285750"/>
            <a:r>
              <a:rPr lang="en-US" sz="1400" dirty="0"/>
              <a:t>DLW_P_EGU_80_160_DDB_4_Idsat@1.2V_M1</a:t>
            </a:r>
          </a:p>
          <a:p>
            <a:pPr marL="742950" lvl="1" indent="-285750"/>
            <a:r>
              <a:rPr lang="en-US" sz="1400" dirty="0"/>
              <a:t>DLW_P_EGV_100_180_DDB_4_Ilow@1.5V_M1</a:t>
            </a:r>
          </a:p>
          <a:p>
            <a:pPr marL="742950" lvl="1" indent="-285750"/>
            <a:r>
              <a:rPr lang="en-US" sz="1400" dirty="0"/>
              <a:t>DLW_P_EG_150_230_DDB_4_Idsat@1.8V_M1</a:t>
            </a:r>
          </a:p>
          <a:p>
            <a:pPr marL="742950" lvl="1" indent="-285750"/>
            <a:r>
              <a:rPr lang="en-US" sz="1400" dirty="0"/>
              <a:t>DLW_P_EG_150_230_DDB_4_Ihigh@1.8V_M1</a:t>
            </a:r>
          </a:p>
          <a:p>
            <a:pPr marL="742950" lvl="1" indent="-285750"/>
            <a:r>
              <a:rPr lang="en-US" sz="1400" dirty="0"/>
              <a:t>DLW_P_EG_150_230_DDB_4_Ilow@1.8V_M1</a:t>
            </a:r>
          </a:p>
        </p:txBody>
      </p:sp>
    </p:spTree>
    <p:extLst>
      <p:ext uri="{BB962C8B-B14F-4D97-AF65-F5344CB8AC3E}">
        <p14:creationId xmlns:p14="http://schemas.microsoft.com/office/powerpoint/2010/main" val="42443728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82367"/>
            <a:ext cx="6843529" cy="522810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DLW_N_LVT_100_180_DDB_4_Vtlin_M1</a:t>
            </a:r>
          </a:p>
        </p:txBody>
      </p:sp>
    </p:spTree>
    <p:extLst>
      <p:ext uri="{BB962C8B-B14F-4D97-AF65-F5344CB8AC3E}">
        <p14:creationId xmlns:p14="http://schemas.microsoft.com/office/powerpoint/2010/main" val="42293027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46868"/>
            <a:ext cx="6843529" cy="5099100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DLW_N_LVT_100_180_DDB_4_Vtsat@0.75V_M1</a:t>
            </a:r>
          </a:p>
          <a:p>
            <a:pPr marL="742950" lvl="1" indent="-285750"/>
            <a:r>
              <a:rPr lang="en-US" sz="1400" dirty="0"/>
              <a:t>DLW_N_LVT_150_230_DDB_4_Ioffd@0.75V_M1</a:t>
            </a:r>
          </a:p>
          <a:p>
            <a:pPr marL="742950" lvl="1" indent="-285750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262814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3" y="533694"/>
            <a:ext cx="6849318" cy="5129784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DLW_N_LVT_150_230_DDB_4_Idsat@0.75V_M1</a:t>
            </a:r>
          </a:p>
          <a:p>
            <a:pPr marL="742950" lvl="1" indent="-285750"/>
            <a:r>
              <a:rPr lang="en-US" sz="1400" dirty="0"/>
              <a:t>DLW_N_LVT_150_230_DDB_4_Ihigh@0.75V_M1</a:t>
            </a:r>
          </a:p>
          <a:p>
            <a:pPr marL="742950" lvl="1" indent="-285750"/>
            <a:r>
              <a:rPr lang="en-US" sz="1400" dirty="0"/>
              <a:t>DLW_N_LVT_150_230_DDB_4_Ilow@0.75V_M1</a:t>
            </a:r>
          </a:p>
          <a:p>
            <a:pPr marL="742950" lvl="1" indent="-285750"/>
            <a:r>
              <a:rPr lang="en-US" sz="1400" dirty="0"/>
              <a:t>DLW_N_LVT_150_230_DDB_4_Ioffs@0.75V_M1</a:t>
            </a:r>
          </a:p>
          <a:p>
            <a:pPr marL="742950" lvl="1" indent="-285750"/>
            <a:r>
              <a:rPr lang="en-US" sz="1400" dirty="0"/>
              <a:t>DLW_N_LVT_150_230_DDB_4_Vta@0.375_M1</a:t>
            </a:r>
          </a:p>
          <a:p>
            <a:pPr marL="742950" lvl="1" indent="-285750"/>
            <a:r>
              <a:rPr lang="en-US" sz="1400" dirty="0"/>
              <a:t>DLW_N_LVT_150_230_DDB_4_Vtlin_M1</a:t>
            </a:r>
          </a:p>
          <a:p>
            <a:pPr marL="742950" lvl="1" indent="-285750"/>
            <a:r>
              <a:rPr lang="en-US" sz="1400" dirty="0"/>
              <a:t>DLW_N_LVT_150_230_DDB_4_Vtsat@0.75V_M1</a:t>
            </a:r>
          </a:p>
        </p:txBody>
      </p:sp>
    </p:spTree>
    <p:extLst>
      <p:ext uri="{BB962C8B-B14F-4D97-AF65-F5344CB8AC3E}">
        <p14:creationId xmlns:p14="http://schemas.microsoft.com/office/powerpoint/2010/main" val="23439536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46868"/>
            <a:ext cx="6843529" cy="5099100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DLW_N_LVT_200_280_DDB_4_Ioffd@0.75V_M1</a:t>
            </a:r>
          </a:p>
        </p:txBody>
      </p:sp>
    </p:spTree>
    <p:extLst>
      <p:ext uri="{BB962C8B-B14F-4D97-AF65-F5344CB8AC3E}">
        <p14:creationId xmlns:p14="http://schemas.microsoft.com/office/powerpoint/2010/main" val="950631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33694"/>
            <a:ext cx="6843529" cy="512544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DLW_N_LVT_200_280_DDB_4_Idsat@0.75V_M1</a:t>
            </a:r>
          </a:p>
          <a:p>
            <a:pPr marL="742950" lvl="1" indent="-285750"/>
            <a:r>
              <a:rPr lang="en-US" sz="1400" dirty="0"/>
              <a:t>DLW_N_LVT_200_280_DDB_4_Ihigh@0.75V_M1</a:t>
            </a:r>
          </a:p>
          <a:p>
            <a:pPr marL="742950" lvl="1" indent="-285750"/>
            <a:r>
              <a:rPr lang="en-US" sz="1400" dirty="0"/>
              <a:t>DLW_N_LVT_200_280_DDB_4_Ilow@0.75V_M1</a:t>
            </a:r>
          </a:p>
        </p:txBody>
      </p:sp>
    </p:spTree>
    <p:extLst>
      <p:ext uri="{BB962C8B-B14F-4D97-AF65-F5344CB8AC3E}">
        <p14:creationId xmlns:p14="http://schemas.microsoft.com/office/powerpoint/2010/main" val="164128778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543293"/>
            <a:ext cx="6843529" cy="5106251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DLW_N_LVT_200_280_DDB_4_Ioffd@0.75V_M1</a:t>
            </a:r>
          </a:p>
          <a:p>
            <a:pPr marL="742950" lvl="1" indent="-285750"/>
            <a:r>
              <a:rPr lang="en-US" sz="1400" dirty="0"/>
              <a:t>DLW_N_LVT_200_280_DDB_4_Ioffs@0.75V_M1</a:t>
            </a:r>
          </a:p>
        </p:txBody>
      </p:sp>
    </p:spTree>
    <p:extLst>
      <p:ext uri="{BB962C8B-B14F-4D97-AF65-F5344CB8AC3E}">
        <p14:creationId xmlns:p14="http://schemas.microsoft.com/office/powerpoint/2010/main" val="4840625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DLW_N_LVT_200_280_DDB_4_Ssat_M1</a:t>
            </a:r>
          </a:p>
          <a:p>
            <a:pPr marL="742950" lvl="1" indent="-285750"/>
            <a:r>
              <a:rPr lang="en-US" sz="1400" dirty="0"/>
              <a:t>DLW_N_LVT_200_280_DDB_4_Vta@0.375_M1</a:t>
            </a:r>
          </a:p>
          <a:p>
            <a:pPr marL="742950" lvl="1" indent="-285750"/>
            <a:r>
              <a:rPr lang="en-US" sz="1400" dirty="0"/>
              <a:t>DLW_N_LVT_200_280_DDB_4_Vtlin_M1</a:t>
            </a:r>
          </a:p>
          <a:p>
            <a:pPr marL="742950" lvl="1" indent="-285750"/>
            <a:r>
              <a:rPr lang="en-US" sz="1400" dirty="0"/>
              <a:t>DLW_N_LVT_200_280_DDB_4_Vtsat@0.75V_M1</a:t>
            </a:r>
          </a:p>
        </p:txBody>
      </p:sp>
    </p:spTree>
    <p:extLst>
      <p:ext uri="{BB962C8B-B14F-4D97-AF65-F5344CB8AC3E}">
        <p14:creationId xmlns:p14="http://schemas.microsoft.com/office/powerpoint/2010/main" val="9531911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DLW_N_EGV_100_180_DDB_4_Ioffs@1.5V_M1</a:t>
            </a:r>
          </a:p>
          <a:p>
            <a:pPr marL="742950" lvl="1" indent="-285750"/>
            <a:r>
              <a:rPr lang="en-US" sz="1400" dirty="0"/>
              <a:t>DLW_N_EGV_100_180_DDB_4_Vta@0.75V_M1</a:t>
            </a:r>
          </a:p>
          <a:p>
            <a:pPr marL="742950" lvl="1" indent="-285750"/>
            <a:r>
              <a:rPr lang="en-US" sz="1400" dirty="0"/>
              <a:t>DLW_N_EGV_100_180_DDB_4_Vtlin_M1</a:t>
            </a:r>
          </a:p>
          <a:p>
            <a:pPr marL="742950" lvl="1" indent="-285750"/>
            <a:r>
              <a:rPr lang="en-US" sz="1400" dirty="0"/>
              <a:t>DLW_N_EGV_100_180_DDB_4_Vtsat@1.5V_M1</a:t>
            </a:r>
          </a:p>
        </p:txBody>
      </p:sp>
    </p:spTree>
    <p:extLst>
      <p:ext uri="{BB962C8B-B14F-4D97-AF65-F5344CB8AC3E}">
        <p14:creationId xmlns:p14="http://schemas.microsoft.com/office/powerpoint/2010/main" val="32320012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DLW_N_EGV_100_180_DDB_4_Ilow@1.5V_M1</a:t>
            </a:r>
          </a:p>
          <a:p>
            <a:pPr marL="742950" lvl="1" indent="-285750"/>
            <a:r>
              <a:rPr lang="en-US" sz="1400" dirty="0"/>
              <a:t>DLW_N_EG_150_230_DDB_4_Ilow@1.8V_M1</a:t>
            </a:r>
          </a:p>
          <a:p>
            <a:pPr marL="742950" lvl="1" indent="-285750"/>
            <a:r>
              <a:rPr lang="en-US" sz="1400" dirty="0"/>
              <a:t>DLW_N_EG_150_230_DDB_4_Ioffs@1.8V_M1</a:t>
            </a:r>
          </a:p>
          <a:p>
            <a:pPr marL="742950" lvl="1" indent="-285750"/>
            <a:r>
              <a:rPr lang="en-US" sz="1400" dirty="0"/>
              <a:t>DLW_N_EG_150_230_DDB_4_Vta@0.9V_M1</a:t>
            </a:r>
          </a:p>
          <a:p>
            <a:pPr marL="742950" lvl="1" indent="-285750"/>
            <a:r>
              <a:rPr lang="en-US" sz="1400" dirty="0"/>
              <a:t>DLW_N_EG_150_230_DDB_4_Vtlin_M1</a:t>
            </a:r>
          </a:p>
          <a:p>
            <a:pPr marL="742950" lvl="1" indent="-285750"/>
            <a:r>
              <a:rPr lang="en-US" sz="1400" dirty="0"/>
              <a:t>DLW_N_EG_150_230_DDB_4_Vtsat@1.8V_M1</a:t>
            </a:r>
          </a:p>
          <a:p>
            <a:pPr marL="742950" lvl="1" indent="-285750"/>
            <a:r>
              <a:rPr lang="en-US" sz="1400" dirty="0"/>
              <a:t>DLW_N_EG_200_280_DDB_4_Ilow@1.8V_M1</a:t>
            </a:r>
          </a:p>
        </p:txBody>
      </p:sp>
    </p:spTree>
    <p:extLst>
      <p:ext uri="{BB962C8B-B14F-4D97-AF65-F5344CB8AC3E}">
        <p14:creationId xmlns:p14="http://schemas.microsoft.com/office/powerpoint/2010/main" val="34677831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  <a:endParaRPr lang="en-US" sz="1400" dirty="0"/>
          </a:p>
          <a:p>
            <a:pPr marL="742950" lvl="1" indent="-285750"/>
            <a:r>
              <a:rPr lang="en-US" sz="1400" dirty="0"/>
              <a:t>DLW_N_EG_200_280_DDB_4_Vta@0.9V_M1</a:t>
            </a:r>
          </a:p>
          <a:p>
            <a:pPr marL="742950" lvl="1" indent="-285750"/>
            <a:r>
              <a:rPr lang="en-US" sz="1400" dirty="0"/>
              <a:t>DLW_N_EG_200_280_DDB_4_Vtsat@1.8V_M1</a:t>
            </a:r>
          </a:p>
        </p:txBody>
      </p:sp>
    </p:spTree>
    <p:extLst>
      <p:ext uri="{BB962C8B-B14F-4D97-AF65-F5344CB8AC3E}">
        <p14:creationId xmlns:p14="http://schemas.microsoft.com/office/powerpoint/2010/main" val="3247873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303" y="390525"/>
            <a:ext cx="7001692" cy="5411788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A27RF</a:t>
            </a:r>
          </a:p>
          <a:p>
            <a:pPr marL="285750" indent="-285750"/>
            <a:r>
              <a:rPr lang="en-US" sz="1600" dirty="0"/>
              <a:t>Date: 04/18/2022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PUL9T4FMDBREF~Rodlin4_100n_M1</a:t>
            </a:r>
          </a:p>
          <a:p>
            <a:pPr marL="742950" lvl="1" indent="-285750"/>
            <a:r>
              <a:rPr lang="en-US" sz="1400" dirty="0"/>
              <a:t>PSL9T4FMDBREF~Rodlin4_100n_M1</a:t>
            </a:r>
          </a:p>
          <a:p>
            <a:pPr marL="742950" lvl="1" indent="-285750"/>
            <a:r>
              <a:rPr lang="en-US" sz="1400" dirty="0"/>
              <a:t>PR9T4FMDBREF~Rodlin4_100n_M1</a:t>
            </a:r>
          </a:p>
        </p:txBody>
      </p:sp>
    </p:spTree>
    <p:extLst>
      <p:ext uri="{BB962C8B-B14F-4D97-AF65-F5344CB8AC3E}">
        <p14:creationId xmlns:p14="http://schemas.microsoft.com/office/powerpoint/2010/main" val="134991033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egncap_0.15_Cgd@Vgd=0V_1M_M1</a:t>
            </a:r>
          </a:p>
        </p:txBody>
      </p:sp>
    </p:spTree>
    <p:extLst>
      <p:ext uri="{BB962C8B-B14F-4D97-AF65-F5344CB8AC3E}">
        <p14:creationId xmlns:p14="http://schemas.microsoft.com/office/powerpoint/2010/main" val="9723581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egncap_0.15_Cgd@Vgd=0.2V_1M_M1</a:t>
            </a:r>
          </a:p>
        </p:txBody>
      </p:sp>
    </p:spTree>
    <p:extLst>
      <p:ext uri="{BB962C8B-B14F-4D97-AF65-F5344CB8AC3E}">
        <p14:creationId xmlns:p14="http://schemas.microsoft.com/office/powerpoint/2010/main" val="23599332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ncap_0.15_Cgd@Vgd=0.3V_1M_M1</a:t>
            </a:r>
          </a:p>
          <a:p>
            <a:pPr marL="742950" lvl="1" indent="-285750"/>
            <a:r>
              <a:rPr lang="en-US" sz="1400" dirty="0"/>
              <a:t>ncap_0.15_Cgd@Vgd=0.5V_1M_M1</a:t>
            </a:r>
          </a:p>
        </p:txBody>
      </p:sp>
    </p:spTree>
    <p:extLst>
      <p:ext uri="{BB962C8B-B14F-4D97-AF65-F5344CB8AC3E}">
        <p14:creationId xmlns:p14="http://schemas.microsoft.com/office/powerpoint/2010/main" val="11218880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A2AFT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PR9T4FMDBREF~Vtsat_100n_M1</a:t>
            </a:r>
          </a:p>
          <a:p>
            <a:pPr marL="742950" lvl="1" indent="-285750"/>
            <a:r>
              <a:rPr lang="en-US" sz="1400" dirty="0"/>
              <a:t>PR9T4FMDBREF~Vtlin_100n_M1</a:t>
            </a:r>
          </a:p>
          <a:p>
            <a:pPr marL="742950" lvl="1" indent="-285750"/>
            <a:r>
              <a:rPr lang="en-US" sz="1400" dirty="0"/>
              <a:t>PR9T4FMDBREF~Vta_2_M1</a:t>
            </a:r>
          </a:p>
        </p:txBody>
      </p:sp>
    </p:spTree>
    <p:extLst>
      <p:ext uri="{BB962C8B-B14F-4D97-AF65-F5344CB8AC3E}">
        <p14:creationId xmlns:p14="http://schemas.microsoft.com/office/powerpoint/2010/main" val="119445117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A29TY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PL9T4FMDBREF~Rext3_M1</a:t>
            </a:r>
          </a:p>
        </p:txBody>
      </p:sp>
    </p:spTree>
    <p:extLst>
      <p:ext uri="{BB962C8B-B14F-4D97-AF65-F5344CB8AC3E}">
        <p14:creationId xmlns:p14="http://schemas.microsoft.com/office/powerpoint/2010/main" val="20997615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A2AFT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NUL9T4FMDBREF~Rodlin4_100n_M1</a:t>
            </a:r>
          </a:p>
          <a:p>
            <a:pPr marL="742950" lvl="1" indent="-285750"/>
            <a:r>
              <a:rPr lang="en-US" sz="1400" dirty="0"/>
              <a:t>NUL9T4FMDBREF~Rext3_M1</a:t>
            </a:r>
          </a:p>
        </p:txBody>
      </p:sp>
    </p:spTree>
    <p:extLst>
      <p:ext uri="{BB962C8B-B14F-4D97-AF65-F5344CB8AC3E}">
        <p14:creationId xmlns:p14="http://schemas.microsoft.com/office/powerpoint/2010/main" val="218986446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A29TY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NSL9T4FMDBREF~Rodlin4_100n_M1</a:t>
            </a:r>
          </a:p>
          <a:p>
            <a:pPr marL="742950" lvl="1" indent="-285750"/>
            <a:r>
              <a:rPr lang="en-US" sz="1400" dirty="0"/>
              <a:t>NSL9T4FMDBREF~Rext3_M1</a:t>
            </a:r>
          </a:p>
        </p:txBody>
      </p:sp>
    </p:spTree>
    <p:extLst>
      <p:ext uri="{BB962C8B-B14F-4D97-AF65-F5344CB8AC3E}">
        <p14:creationId xmlns:p14="http://schemas.microsoft.com/office/powerpoint/2010/main" val="34699071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A2AFT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NR9T4FMDBREF~Vtsat_100n_M1</a:t>
            </a:r>
          </a:p>
        </p:txBody>
      </p:sp>
    </p:spTree>
    <p:extLst>
      <p:ext uri="{BB962C8B-B14F-4D97-AF65-F5344CB8AC3E}">
        <p14:creationId xmlns:p14="http://schemas.microsoft.com/office/powerpoint/2010/main" val="60468027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A29TY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NR9T4FMDBREF~Vtlin_100n_M1</a:t>
            </a:r>
          </a:p>
        </p:txBody>
      </p:sp>
    </p:spTree>
    <p:extLst>
      <p:ext uri="{BB962C8B-B14F-4D97-AF65-F5344CB8AC3E}">
        <p14:creationId xmlns:p14="http://schemas.microsoft.com/office/powerpoint/2010/main" val="205335461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A2AFT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NR9T4FMDBREF~Vta_2_M1</a:t>
            </a:r>
          </a:p>
        </p:txBody>
      </p:sp>
    </p:spTree>
    <p:extLst>
      <p:ext uri="{BB962C8B-B14F-4D97-AF65-F5344CB8AC3E}">
        <p14:creationId xmlns:p14="http://schemas.microsoft.com/office/powerpoint/2010/main" val="73036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72022"/>
            <a:ext cx="7001692" cy="5248793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A291X</a:t>
            </a:r>
          </a:p>
          <a:p>
            <a:pPr marL="285750" indent="-285750"/>
            <a:r>
              <a:rPr lang="en-US" sz="1600" dirty="0"/>
              <a:t>Date: 04/12/2022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DLW_P_LVT_70_150_DDB_4_Idsat@0.75V_M1</a:t>
            </a:r>
          </a:p>
          <a:p>
            <a:pPr marL="742950" lvl="1" indent="-285750"/>
            <a:r>
              <a:rPr lang="en-US" sz="1400" dirty="0"/>
              <a:t>DLW_P_LVT_70_150_DDB_4_Ihigh@0.75V_M1</a:t>
            </a:r>
          </a:p>
          <a:p>
            <a:pPr marL="742950" lvl="1" indent="-285750"/>
            <a:r>
              <a:rPr lang="en-US" sz="1400" dirty="0"/>
              <a:t>DLW_P_LVT_70_150_DDB_4_Ilow@0.75V_M1</a:t>
            </a:r>
          </a:p>
          <a:p>
            <a:pPr marL="742950" lvl="1" indent="-285750"/>
            <a:r>
              <a:rPr lang="en-US" sz="1400" dirty="0"/>
              <a:t>DLW_P_LVT_100_180_DDB_4_Idsat@0.75V_M1</a:t>
            </a:r>
          </a:p>
          <a:p>
            <a:pPr marL="742950" lvl="1" indent="-285750"/>
            <a:r>
              <a:rPr lang="en-US" sz="1400" dirty="0"/>
              <a:t>DLW_P_LVT_100_180_DDB_4_Ihigh@0.75V_M1</a:t>
            </a:r>
          </a:p>
          <a:p>
            <a:pPr marL="742950" lvl="1" indent="-285750"/>
            <a:r>
              <a:rPr lang="en-US" sz="1400" dirty="0"/>
              <a:t>DLW_P_LVT_200_280_DDB_4_Idlin_M1</a:t>
            </a:r>
          </a:p>
          <a:p>
            <a:pPr marL="742950" lvl="1" indent="-285750"/>
            <a:r>
              <a:rPr lang="en-US" sz="1400" dirty="0"/>
              <a:t>DLW_P_LVT_200_280_DDB_4_Ihigh@0.75V_M1</a:t>
            </a:r>
          </a:p>
          <a:p>
            <a:pPr marL="742950" lvl="1" indent="-285750"/>
            <a:r>
              <a:rPr lang="en-US" sz="1400" dirty="0"/>
              <a:t>DLW_P_EGU_80_160_DDB_4_Ihigh@1.2V_M1</a:t>
            </a:r>
          </a:p>
          <a:p>
            <a:pPr marL="742950" lvl="1" indent="-285750"/>
            <a:r>
              <a:rPr lang="en-US" sz="1400" dirty="0"/>
              <a:t>DLW_P_EGU_80_160_DDB_4_Ilow@1.2V_M1</a:t>
            </a:r>
          </a:p>
          <a:p>
            <a:pPr marL="742950" lvl="1" indent="-285750"/>
            <a:r>
              <a:rPr lang="en-US" sz="1400" dirty="0"/>
              <a:t>DLW_P_EGV_100_180_DDB_4_Idlin_M1</a:t>
            </a:r>
          </a:p>
          <a:p>
            <a:pPr marL="742950" lvl="1" indent="-285750"/>
            <a:r>
              <a:rPr lang="en-US" sz="1400" dirty="0"/>
              <a:t>DLW_P_EG_200_280_DDB_4_Idlin_M1</a:t>
            </a:r>
          </a:p>
          <a:p>
            <a:pPr marL="742950" lvl="1" indent="-285750"/>
            <a:r>
              <a:rPr lang="en-US" sz="1400" dirty="0"/>
              <a:t>DLW_P_EG_200_280_DDB_4_Idsat@1.8V_M1</a:t>
            </a:r>
          </a:p>
          <a:p>
            <a:pPr marL="742950" lvl="1" indent="-285750"/>
            <a:r>
              <a:rPr lang="en-US" sz="1400" dirty="0"/>
              <a:t>DLW_P_EG_200_280_DDB_4_Ihigh@1.8V_M1</a:t>
            </a:r>
          </a:p>
          <a:p>
            <a:pPr marL="742950" lvl="1" indent="-285750"/>
            <a:r>
              <a:rPr lang="en-US" sz="1400" dirty="0"/>
              <a:t>DLW_P_EG_200_280_DDB_4_Ilow@1.8V_M1</a:t>
            </a:r>
          </a:p>
        </p:txBody>
      </p:sp>
    </p:spTree>
    <p:extLst>
      <p:ext uri="{BB962C8B-B14F-4D97-AF65-F5344CB8AC3E}">
        <p14:creationId xmlns:p14="http://schemas.microsoft.com/office/powerpoint/2010/main" val="179295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A29TY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NR9T4FMDBREF~Rodlin4_100n_M1</a:t>
            </a:r>
          </a:p>
          <a:p>
            <a:pPr marL="742950" lvl="1" indent="-285750"/>
            <a:r>
              <a:rPr lang="en-US" sz="1400" dirty="0"/>
              <a:t>NR9T4FMDBREF~Rext3_M1</a:t>
            </a:r>
          </a:p>
        </p:txBody>
      </p:sp>
    </p:spTree>
    <p:extLst>
      <p:ext uri="{BB962C8B-B14F-4D97-AF65-F5344CB8AC3E}">
        <p14:creationId xmlns:p14="http://schemas.microsoft.com/office/powerpoint/2010/main" val="268646611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A2AFT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NL9T4FMDBREF~Rodlin4_100n_M1</a:t>
            </a:r>
          </a:p>
        </p:txBody>
      </p:sp>
    </p:spTree>
    <p:extLst>
      <p:ext uri="{BB962C8B-B14F-4D97-AF65-F5344CB8AC3E}">
        <p14:creationId xmlns:p14="http://schemas.microsoft.com/office/powerpoint/2010/main" val="181253728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A29TY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NL9T4FMDBREF~Rext3_M1</a:t>
            </a:r>
          </a:p>
        </p:txBody>
      </p:sp>
    </p:spTree>
    <p:extLst>
      <p:ext uri="{BB962C8B-B14F-4D97-AF65-F5344CB8AC3E}">
        <p14:creationId xmlns:p14="http://schemas.microsoft.com/office/powerpoint/2010/main" val="309612222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egncap_0.15_Cgd@Vgd=0.1V_1M_M1</a:t>
            </a:r>
          </a:p>
        </p:txBody>
      </p:sp>
    </p:spTree>
    <p:extLst>
      <p:ext uri="{BB962C8B-B14F-4D97-AF65-F5344CB8AC3E}">
        <p14:creationId xmlns:p14="http://schemas.microsoft.com/office/powerpoint/2010/main" val="42473033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A2AFR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egncap_0.15_Cgd@Vgd=0.25V_1M_M1</a:t>
            </a:r>
          </a:p>
          <a:p>
            <a:pPr marL="742950" lvl="1" indent="-285750"/>
            <a:r>
              <a:rPr lang="en-US" sz="1400" dirty="0"/>
              <a:t>egncap_0.15_Cgd@Vgd=0.3V_1M_M1</a:t>
            </a:r>
          </a:p>
          <a:p>
            <a:pPr marL="742950" lvl="1" indent="-285750"/>
            <a:r>
              <a:rPr lang="en-US" sz="1400" dirty="0"/>
              <a:t>egncap_0.15_Cgd@Vgd=0.4V_1M_M1</a:t>
            </a:r>
          </a:p>
        </p:txBody>
      </p:sp>
    </p:spTree>
    <p:extLst>
      <p:ext uri="{BB962C8B-B14F-4D97-AF65-F5344CB8AC3E}">
        <p14:creationId xmlns:p14="http://schemas.microsoft.com/office/powerpoint/2010/main" val="132955758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A29TW</a:t>
            </a:r>
          </a:p>
          <a:p>
            <a:pPr marL="285750" indent="-285750"/>
            <a:r>
              <a:rPr lang="en-US" sz="1600" dirty="0"/>
              <a:t>Date: 04/08/2022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ncap_0.15_Cgd@Vgd=0.25V_1M_M1</a:t>
            </a:r>
          </a:p>
          <a:p>
            <a:pPr marL="742950" lvl="1" indent="-285750"/>
            <a:r>
              <a:rPr lang="en-US" sz="1400" dirty="0"/>
              <a:t>ncap_0.15_Cgd@Vgd=0.2V_1M_M1</a:t>
            </a:r>
          </a:p>
          <a:p>
            <a:pPr marL="742950" lvl="1" indent="-285750"/>
            <a:r>
              <a:rPr lang="en-US" sz="1400" dirty="0"/>
              <a:t>ncap_0.15_Cgd@Vgd=0.4V_1M_M1</a:t>
            </a:r>
          </a:p>
        </p:txBody>
      </p:sp>
    </p:spTree>
    <p:extLst>
      <p:ext uri="{BB962C8B-B14F-4D97-AF65-F5344CB8AC3E}">
        <p14:creationId xmlns:p14="http://schemas.microsoft.com/office/powerpoint/2010/main" val="29018242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A29PP</a:t>
            </a:r>
          </a:p>
          <a:p>
            <a:pPr marL="285750" indent="-285750"/>
            <a:r>
              <a:rPr lang="en-US" sz="1600" dirty="0"/>
              <a:t>Date: 03/19/2022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DLW_P_EG_200_280_DDB_4_Idlin_M1</a:t>
            </a:r>
          </a:p>
        </p:txBody>
      </p:sp>
    </p:spTree>
    <p:extLst>
      <p:ext uri="{BB962C8B-B14F-4D97-AF65-F5344CB8AC3E}">
        <p14:creationId xmlns:p14="http://schemas.microsoft.com/office/powerpoint/2010/main" val="91429607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A290V</a:t>
            </a:r>
          </a:p>
          <a:p>
            <a:pPr marL="285750" indent="-285750"/>
            <a:r>
              <a:rPr lang="en-US" sz="1600" dirty="0"/>
              <a:t>Date: 03/18/2022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PUL9T4FMDBREF~Rodlin4_100n_M1</a:t>
            </a:r>
          </a:p>
          <a:p>
            <a:pPr marL="742950" lvl="1" indent="-285750"/>
            <a:r>
              <a:rPr lang="en-US" sz="1400" dirty="0"/>
              <a:t>PUL9T4FMDBREF~Rext3_M1</a:t>
            </a:r>
          </a:p>
          <a:p>
            <a:pPr marL="742950" lvl="1" indent="-285750"/>
            <a:r>
              <a:rPr lang="en-US" sz="1400" dirty="0"/>
              <a:t>PR9T4FMDBREF~Rext3_M1</a:t>
            </a:r>
          </a:p>
          <a:p>
            <a:pPr marL="742950" lvl="1" indent="-285750"/>
            <a:r>
              <a:rPr lang="en-US" sz="1400" dirty="0"/>
              <a:t>PL9T4FMDBREF~Rodlin4_100n_M1</a:t>
            </a:r>
          </a:p>
        </p:txBody>
      </p:sp>
    </p:spTree>
    <p:extLst>
      <p:ext uri="{BB962C8B-B14F-4D97-AF65-F5344CB8AC3E}">
        <p14:creationId xmlns:p14="http://schemas.microsoft.com/office/powerpoint/2010/main" val="6620584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A29WA</a:t>
            </a:r>
          </a:p>
          <a:p>
            <a:pPr marL="285750" indent="-285750"/>
            <a:r>
              <a:rPr lang="en-US" sz="1600" dirty="0"/>
              <a:t>Date: 03/17/2022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DLW_N_EGV_100_180_DDB_4_Ioffd@1.5V_M1</a:t>
            </a:r>
          </a:p>
        </p:txBody>
      </p:sp>
    </p:spTree>
    <p:extLst>
      <p:ext uri="{BB962C8B-B14F-4D97-AF65-F5344CB8AC3E}">
        <p14:creationId xmlns:p14="http://schemas.microsoft.com/office/powerpoint/2010/main" val="90270882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AZD2Z</a:t>
            </a:r>
          </a:p>
          <a:p>
            <a:pPr marL="285750" indent="-285750"/>
            <a:r>
              <a:rPr lang="en-US" sz="1600" dirty="0"/>
              <a:t>Date: 02/22/2022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DLW_P_LVT_30_90_DDB_4_Iodlin@0.8Vod_M1</a:t>
            </a:r>
          </a:p>
          <a:p>
            <a:pPr marL="742950" lvl="1" indent="-285750"/>
            <a:r>
              <a:rPr lang="en-US" sz="1400" dirty="0"/>
              <a:t>DLW_P_LVT_40_100_DDB_4_Idsat@0.75V_M1</a:t>
            </a:r>
          </a:p>
          <a:p>
            <a:pPr marL="742950" lvl="1" indent="-285750"/>
            <a:r>
              <a:rPr lang="en-US" sz="1400" dirty="0"/>
              <a:t>DLW_P_LVT_70_150_DDB_4_Idlin_M1</a:t>
            </a:r>
          </a:p>
          <a:p>
            <a:pPr marL="742950" lvl="1" indent="-285750"/>
            <a:r>
              <a:rPr lang="en-US" sz="1400" dirty="0"/>
              <a:t>DLW_P_LVT_70_150_DDB_4_Iodlin@0.4Vod_M1</a:t>
            </a:r>
          </a:p>
          <a:p>
            <a:pPr marL="742950" lvl="1" indent="-285750"/>
            <a:r>
              <a:rPr lang="en-US" sz="1400" dirty="0"/>
              <a:t>DLW_P_LVT_70_150_DDB_4_Iodlin@0.5Vod_M1</a:t>
            </a:r>
          </a:p>
          <a:p>
            <a:pPr marL="742950" lvl="1" indent="-285750"/>
            <a:r>
              <a:rPr lang="en-US" sz="1400" dirty="0"/>
              <a:t>DLW_P_LVT_70_150_DDB_4_Iodlin@0.8Vod_M1</a:t>
            </a:r>
          </a:p>
          <a:p>
            <a:pPr marL="742950" lvl="1" indent="-285750"/>
            <a:r>
              <a:rPr lang="en-US" sz="1400" dirty="0"/>
              <a:t>DLW_P_LVT_100_180_DDB_4_Idlin_M1</a:t>
            </a:r>
          </a:p>
          <a:p>
            <a:pPr marL="742950" lvl="1" indent="-285750"/>
            <a:r>
              <a:rPr lang="en-US" sz="1400" dirty="0"/>
              <a:t>DLW_P_LVT_100_180_DDB_4_Ihigh@0.75V_M1</a:t>
            </a:r>
          </a:p>
          <a:p>
            <a:pPr marL="742950" lvl="1" indent="-285750"/>
            <a:r>
              <a:rPr lang="en-US" sz="1400" dirty="0"/>
              <a:t>DLW_P_LVT_100_180_DDB_4_Iodlin@0.4Vod_M1</a:t>
            </a:r>
          </a:p>
          <a:p>
            <a:pPr marL="742950" lvl="1" indent="-285750"/>
            <a:r>
              <a:rPr lang="en-US" sz="1400" dirty="0"/>
              <a:t>DLW_P_LVT_100_180_DDB_4_Iodlin@0.5Vod_M1</a:t>
            </a:r>
          </a:p>
          <a:p>
            <a:pPr marL="742950" lvl="1" indent="-285750"/>
            <a:r>
              <a:rPr lang="en-US" sz="1400" dirty="0"/>
              <a:t>DLW_P_LVT_100_180_DDB_4_Iodlin@0.8Vod_M1</a:t>
            </a:r>
          </a:p>
          <a:p>
            <a:pPr marL="742950" lvl="1" indent="-285750"/>
            <a:r>
              <a:rPr lang="en-US" sz="1400" dirty="0"/>
              <a:t>DLW_P_LVT_150_230_DDB_4_Idlin_M1</a:t>
            </a:r>
          </a:p>
          <a:p>
            <a:pPr marL="742950" lvl="1" indent="-285750"/>
            <a:r>
              <a:rPr lang="en-US" sz="1400" dirty="0"/>
              <a:t>DLW_P_LVT_150_230_DDB_4_Ihigh@0.75V_M1</a:t>
            </a:r>
          </a:p>
          <a:p>
            <a:pPr marL="742950" lvl="1" indent="-285750"/>
            <a:r>
              <a:rPr lang="en-US" sz="1400" dirty="0"/>
              <a:t>DLW_P_LVT_150_230_DDB_4_Iodlin@0.4Vod_M1</a:t>
            </a:r>
          </a:p>
          <a:p>
            <a:pPr marL="742950" lvl="1" indent="-285750"/>
            <a:r>
              <a:rPr lang="en-US" sz="1400" dirty="0"/>
              <a:t>DLW_P_LVT_150_230_DDB_4_Iodlin@0.5Vod_M1</a:t>
            </a:r>
          </a:p>
          <a:p>
            <a:pPr marL="742950" lvl="1" indent="-285750"/>
            <a:r>
              <a:rPr lang="en-US" sz="1400" dirty="0"/>
              <a:t>DLW_P_LVT_150_230_DDB_4_Iodlin@0.8Vod_M1</a:t>
            </a:r>
          </a:p>
          <a:p>
            <a:pPr marL="742950" lvl="1" indent="-285750"/>
            <a:r>
              <a:rPr lang="en-US" sz="1400" dirty="0"/>
              <a:t>DLW_P_LVT_200_280_DDB_4_Idlin_M1</a:t>
            </a:r>
          </a:p>
          <a:p>
            <a:pPr marL="742950" lvl="1" indent="-285750"/>
            <a:r>
              <a:rPr lang="en-US" sz="1400" dirty="0"/>
              <a:t>DLW_P_LVT_200_280_DDB_4_Iodlin@0.4Vod_M1</a:t>
            </a:r>
          </a:p>
          <a:p>
            <a:pPr marL="742950" lvl="1" indent="-285750"/>
            <a:r>
              <a:rPr lang="en-US" sz="1400" dirty="0"/>
              <a:t>DLW_P_LVT_200_280_DDB_4_Iodlin@0.5Vod_M1</a:t>
            </a:r>
          </a:p>
          <a:p>
            <a:pPr marL="742950" lvl="1" indent="-285750"/>
            <a:r>
              <a:rPr lang="en-US" sz="1400" dirty="0"/>
              <a:t>DLW_P_LVT_200_280_DDB_4_Iodlin@0.8Vod_M1</a:t>
            </a:r>
          </a:p>
        </p:txBody>
      </p:sp>
    </p:spTree>
    <p:extLst>
      <p:ext uri="{BB962C8B-B14F-4D97-AF65-F5344CB8AC3E}">
        <p14:creationId xmlns:p14="http://schemas.microsoft.com/office/powerpoint/2010/main" val="823635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66303" y="497602"/>
            <a:ext cx="7001692" cy="5197634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Q6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A21WT</a:t>
            </a:r>
          </a:p>
          <a:p>
            <a:pPr marL="285750" indent="-285750"/>
            <a:r>
              <a:rPr lang="en-US" sz="1600" dirty="0"/>
              <a:t>Date: 03/12/2022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Cap_P_type_SLVT_8_54_DDB_54000_Cov_M1</a:t>
            </a:r>
          </a:p>
          <a:p>
            <a:pPr marL="742950" lvl="1" indent="-285750"/>
            <a:r>
              <a:rPr lang="en-US" sz="1400" dirty="0"/>
              <a:t>Cap_P_type_ULVT_3_8_60_MDB_54000_Cinv@0.75V_M1</a:t>
            </a:r>
          </a:p>
          <a:p>
            <a:pPr marL="742950" lvl="1" indent="-285750"/>
            <a:r>
              <a:rPr lang="en-US" sz="1400" dirty="0"/>
              <a:t>Cap_P_type_ULVT_3_8_60_MDB_54000_Cov_M1</a:t>
            </a:r>
          </a:p>
        </p:txBody>
      </p:sp>
    </p:spTree>
    <p:extLst>
      <p:ext uri="{BB962C8B-B14F-4D97-AF65-F5344CB8AC3E}">
        <p14:creationId xmlns:p14="http://schemas.microsoft.com/office/powerpoint/2010/main" val="20557395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M1</a:t>
            </a:r>
          </a:p>
          <a:p>
            <a:pPr marL="285750" indent="-285750"/>
            <a:r>
              <a:rPr lang="en-US" sz="1600" dirty="0"/>
              <a:t>Lot-id: AZD35</a:t>
            </a:r>
          </a:p>
          <a:p>
            <a:pPr marL="285750" indent="-285750"/>
            <a:r>
              <a:rPr lang="en-US" sz="1600" dirty="0"/>
              <a:t>Date: 02/13/2022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egncap_0.15_Cgd@Vgd=-0.1V_1M_M1</a:t>
            </a:r>
          </a:p>
        </p:txBody>
      </p:sp>
    </p:spTree>
    <p:extLst>
      <p:ext uri="{BB962C8B-B14F-4D97-AF65-F5344CB8AC3E}">
        <p14:creationId xmlns:p14="http://schemas.microsoft.com/office/powerpoint/2010/main" val="392519596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X2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M5</a:t>
            </a:r>
          </a:p>
        </p:txBody>
      </p:sp>
    </p:spTree>
    <p:extLst>
      <p:ext uri="{BB962C8B-B14F-4D97-AF65-F5344CB8AC3E}">
        <p14:creationId xmlns:p14="http://schemas.microsoft.com/office/powerpoint/2010/main" val="17891300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M5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NR9T4FMDBREF~Rodlin4_100n_LT</a:t>
            </a:r>
          </a:p>
        </p:txBody>
      </p:sp>
    </p:spTree>
    <p:extLst>
      <p:ext uri="{BB962C8B-B14F-4D97-AF65-F5344CB8AC3E}">
        <p14:creationId xmlns:p14="http://schemas.microsoft.com/office/powerpoint/2010/main" val="382187403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21E5-971C-5687-6484-059B67D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Code: X2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5422848-BB76-1881-E4A2-8D2957D6FCE7}"/>
              </a:ext>
            </a:extLst>
          </p:cNvPr>
          <p:cNvSpPr txBox="1">
            <a:spLocks/>
          </p:cNvSpPr>
          <p:nvPr/>
        </p:nvSpPr>
        <p:spPr>
          <a:xfrm>
            <a:off x="838200" y="14003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Level: LT</a:t>
            </a:r>
          </a:p>
        </p:txBody>
      </p:sp>
    </p:spTree>
    <p:extLst>
      <p:ext uri="{BB962C8B-B14F-4D97-AF65-F5344CB8AC3E}">
        <p14:creationId xmlns:p14="http://schemas.microsoft.com/office/powerpoint/2010/main" val="62967205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38749C-C4F0-F07C-4512-75FF3F3E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5384" y="413674"/>
            <a:ext cx="6843529" cy="5365489"/>
          </a:xfr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8177F5-86AE-B64B-9AE8-20D7AB236150}"/>
              </a:ext>
            </a:extLst>
          </p:cNvPr>
          <p:cNvSpPr txBox="1">
            <a:spLocks/>
          </p:cNvSpPr>
          <p:nvPr/>
        </p:nvSpPr>
        <p:spPr>
          <a:xfrm>
            <a:off x="7339609" y="542045"/>
            <a:ext cx="4687634" cy="54117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1600" dirty="0"/>
              <a:t>Family Code: X2</a:t>
            </a:r>
          </a:p>
          <a:p>
            <a:pPr marL="285750" indent="-285750"/>
            <a:r>
              <a:rPr lang="en-US" sz="1600" dirty="0"/>
              <a:t>Level: MF/LT</a:t>
            </a:r>
          </a:p>
          <a:p>
            <a:pPr marL="285750" indent="-285750"/>
            <a:r>
              <a:rPr lang="en-US" sz="1600" dirty="0"/>
              <a:t>Lot-id: A1U67</a:t>
            </a:r>
          </a:p>
          <a:p>
            <a:pPr marL="285750" indent="-285750"/>
            <a:r>
              <a:rPr lang="en-US" sz="1600" dirty="0"/>
              <a:t>Date: 02/02/2022</a:t>
            </a:r>
          </a:p>
          <a:p>
            <a:pPr marL="285750" indent="-285750"/>
            <a:r>
              <a:rPr lang="en-US" sz="1600" dirty="0"/>
              <a:t>Parameters:</a:t>
            </a:r>
          </a:p>
          <a:p>
            <a:pPr marL="742950" lvl="1" indent="-285750"/>
            <a:r>
              <a:rPr lang="en-US" sz="1400" dirty="0"/>
              <a:t>NR9T4FMDBREF~Rodlin4_100n_LT</a:t>
            </a:r>
          </a:p>
        </p:txBody>
      </p:sp>
    </p:spTree>
    <p:extLst>
      <p:ext uri="{BB962C8B-B14F-4D97-AF65-F5344CB8AC3E}">
        <p14:creationId xmlns:p14="http://schemas.microsoft.com/office/powerpoint/2010/main" val="280845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12586</TotalTime>
  <Words>5180</Words>
  <Application>Microsoft Macintosh PowerPoint</Application>
  <PresentationFormat>Widescreen</PresentationFormat>
  <Paragraphs>706</Paragraphs>
  <Slides>94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8" baseType="lpstr">
      <vt:lpstr>Arial</vt:lpstr>
      <vt:lpstr>Calibri</vt:lpstr>
      <vt:lpstr>Calibri Light</vt:lpstr>
      <vt:lpstr>Office Theme</vt:lpstr>
      <vt:lpstr>Change Point Plots</vt:lpstr>
      <vt:lpstr>Family Code: Q6</vt:lpstr>
      <vt:lpstr>Family Code: Q6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Family Code: Q6</vt:lpstr>
      <vt:lpstr>PowerPoint Presentation</vt:lpstr>
      <vt:lpstr>PowerPoint Presentation</vt:lpstr>
      <vt:lpstr>PowerPoint Presentation</vt:lpstr>
      <vt:lpstr>Family Code: Q6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Family Code: X2</vt:lpstr>
      <vt:lpstr>Family Code: X2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Family Code: X2</vt:lpstr>
      <vt:lpstr>PowerPoint Presentation</vt:lpstr>
      <vt:lpstr>Family Code: X2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Dara Ajayi</dc:creator>
  <cp:lastModifiedBy>Dara Ajayi</cp:lastModifiedBy>
  <cp:revision>15</cp:revision>
  <dcterms:created xsi:type="dcterms:W3CDTF">2022-08-01T12:51:23Z</dcterms:created>
  <dcterms:modified xsi:type="dcterms:W3CDTF">2022-08-12T19:02:36Z</dcterms:modified>
</cp:coreProperties>
</file>

<file path=docProps/thumbnail.jpeg>
</file>